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8" r:id="rId3"/>
    <p:sldId id="271" r:id="rId4"/>
    <p:sldId id="285" r:id="rId5"/>
    <p:sldId id="288" r:id="rId6"/>
    <p:sldId id="280" r:id="rId7"/>
    <p:sldId id="295" r:id="rId8"/>
    <p:sldId id="287" r:id="rId9"/>
    <p:sldId id="272" r:id="rId10"/>
    <p:sldId id="299" r:id="rId11"/>
    <p:sldId id="273" r:id="rId12"/>
    <p:sldId id="300" r:id="rId13"/>
    <p:sldId id="274" r:id="rId14"/>
    <p:sldId id="301" r:id="rId15"/>
    <p:sldId id="275" r:id="rId16"/>
    <p:sldId id="308" r:id="rId17"/>
    <p:sldId id="309" r:id="rId18"/>
    <p:sldId id="310" r:id="rId19"/>
    <p:sldId id="302" r:id="rId20"/>
    <p:sldId id="282" r:id="rId21"/>
    <p:sldId id="296" r:id="rId22"/>
    <p:sldId id="283" r:id="rId23"/>
    <p:sldId id="284" r:id="rId24"/>
    <p:sldId id="297" r:id="rId25"/>
    <p:sldId id="311" r:id="rId26"/>
    <p:sldId id="303" r:id="rId27"/>
    <p:sldId id="276" r:id="rId28"/>
    <p:sldId id="304" r:id="rId29"/>
    <p:sldId id="277" r:id="rId30"/>
    <p:sldId id="305" r:id="rId31"/>
    <p:sldId id="278" r:id="rId32"/>
    <p:sldId id="306" r:id="rId33"/>
    <p:sldId id="279" r:id="rId34"/>
    <p:sldId id="307" r:id="rId35"/>
    <p:sldId id="281" r:id="rId36"/>
    <p:sldId id="289" r:id="rId37"/>
    <p:sldId id="290" r:id="rId38"/>
    <p:sldId id="292" r:id="rId39"/>
    <p:sldId id="293" r:id="rId40"/>
    <p:sldId id="294" r:id="rId41"/>
    <p:sldId id="291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LAK WON" initials="KLW" lastIdx="1" clrIdx="0">
    <p:extLst>
      <p:ext uri="{19B8F6BF-5375-455C-9EA6-DF929625EA0E}">
        <p15:presenceInfo xmlns:p15="http://schemas.microsoft.com/office/powerpoint/2012/main" userId="KIM LAK W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56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8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5D9E5-248A-4CA5-B45B-9A603FEB49CC}" type="datetimeFigureOut">
              <a:rPr lang="ko-KR" altLang="en-US" smtClean="0"/>
              <a:t>09-27(Sun)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02FE0-53B8-4EB5-A0FD-36FBC4748A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396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5D9E5-248A-4CA5-B45B-9A603FEB49CC}" type="datetimeFigureOut">
              <a:rPr lang="ko-KR" altLang="en-US" smtClean="0"/>
              <a:t>09-27(Sun)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02FE0-53B8-4EB5-A0FD-36FBC4748A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530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5D9E5-248A-4CA5-B45B-9A603FEB49CC}" type="datetimeFigureOut">
              <a:rPr lang="ko-KR" altLang="en-US" smtClean="0"/>
              <a:t>09-27(Sun)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02FE0-53B8-4EB5-A0FD-36FBC4748A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481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5D9E5-248A-4CA5-B45B-9A603FEB49CC}" type="datetimeFigureOut">
              <a:rPr lang="ko-KR" altLang="en-US" smtClean="0"/>
              <a:t>09-27(Sun)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02FE0-53B8-4EB5-A0FD-36FBC4748A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996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5D9E5-248A-4CA5-B45B-9A603FEB49CC}" type="datetimeFigureOut">
              <a:rPr lang="ko-KR" altLang="en-US" smtClean="0"/>
              <a:t>09-27(Sun)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02FE0-53B8-4EB5-A0FD-36FBC4748A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235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5D9E5-248A-4CA5-B45B-9A603FEB49CC}" type="datetimeFigureOut">
              <a:rPr lang="ko-KR" altLang="en-US" smtClean="0"/>
              <a:t>09-27(Sun)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02FE0-53B8-4EB5-A0FD-36FBC4748A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304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5D9E5-248A-4CA5-B45B-9A603FEB49CC}" type="datetimeFigureOut">
              <a:rPr lang="ko-KR" altLang="en-US" smtClean="0"/>
              <a:t>09-27(Sun)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02FE0-53B8-4EB5-A0FD-36FBC4748A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366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5D9E5-248A-4CA5-B45B-9A603FEB49CC}" type="datetimeFigureOut">
              <a:rPr lang="ko-KR" altLang="en-US" smtClean="0"/>
              <a:t>09-27(Sun)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02FE0-53B8-4EB5-A0FD-36FBC4748A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628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5D9E5-248A-4CA5-B45B-9A603FEB49CC}" type="datetimeFigureOut">
              <a:rPr lang="ko-KR" altLang="en-US" smtClean="0"/>
              <a:t>09-27(Sun)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02FE0-53B8-4EB5-A0FD-36FBC4748A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05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5D9E5-248A-4CA5-B45B-9A603FEB49CC}" type="datetimeFigureOut">
              <a:rPr lang="ko-KR" altLang="en-US" smtClean="0"/>
              <a:t>09-27(Sun)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02FE0-53B8-4EB5-A0FD-36FBC4748A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296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5D9E5-248A-4CA5-B45B-9A603FEB49CC}" type="datetimeFigureOut">
              <a:rPr lang="ko-KR" altLang="en-US" smtClean="0"/>
              <a:t>09-27(Sun)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02FE0-53B8-4EB5-A0FD-36FBC4748A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288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5D9E5-248A-4CA5-B45B-9A603FEB49CC}" type="datetimeFigureOut">
              <a:rPr lang="ko-KR" altLang="en-US" smtClean="0"/>
              <a:t>09-27(Sun)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02FE0-53B8-4EB5-A0FD-36FBC4748A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902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1955409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가제</a:t>
            </a:r>
            <a:r>
              <a:rPr lang="en-US" altLang="ko-KR" dirty="0" smtClean="0"/>
              <a:t>: </a:t>
            </a:r>
            <a:r>
              <a:rPr lang="en-US" altLang="ko-KR" smtClean="0"/>
              <a:t>LOL</a:t>
            </a:r>
            <a:r>
              <a:rPr lang="ko-KR" altLang="en-US" smtClean="0"/>
              <a:t> </a:t>
            </a:r>
            <a:r>
              <a:rPr lang="en-US" altLang="ko-KR" smtClean="0"/>
              <a:t>Manager</a:t>
            </a:r>
            <a:br>
              <a:rPr lang="en-US" altLang="ko-KR" smtClean="0"/>
            </a:br>
            <a:r>
              <a:rPr lang="en-US" altLang="ko-KR" smtClean="0"/>
              <a:t>UI </a:t>
            </a:r>
            <a:r>
              <a:rPr lang="ko-KR" altLang="en-US" smtClean="0"/>
              <a:t>프로토타입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51" y="1955409"/>
            <a:ext cx="9864676" cy="434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576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0"/>
            <a:ext cx="3183775" cy="1064029"/>
          </a:xfrm>
        </p:spPr>
        <p:txBody>
          <a:bodyPr>
            <a:normAutofit/>
          </a:bodyPr>
          <a:lstStyle/>
          <a:p>
            <a:r>
              <a:rPr lang="ko-KR" altLang="en-US" sz="5000" smtClean="0"/>
              <a:t>목차</a:t>
            </a:r>
            <a:endParaRPr lang="ko-KR" altLang="en-US" sz="5000" dirty="0"/>
          </a:p>
        </p:txBody>
      </p:sp>
      <p:sp>
        <p:nvSpPr>
          <p:cNvPr id="3" name="TextBox 2"/>
          <p:cNvSpPr txBox="1"/>
          <p:nvPr/>
        </p:nvSpPr>
        <p:spPr>
          <a:xfrm>
            <a:off x="764771" y="1305098"/>
            <a:ext cx="35578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시작화면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튜토리얼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홈화면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/>
              <a:t>선수 화면</a:t>
            </a:r>
            <a:endParaRPr lang="en-US" altLang="ko-KR" b="1"/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팀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리그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게임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챔피언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미션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 뽑기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 설정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이벤트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173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113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4. </a:t>
            </a:r>
            <a:r>
              <a:rPr lang="ko-KR" altLang="en-US" smtClean="0"/>
              <a:t>선수</a:t>
            </a:r>
            <a:r>
              <a:rPr lang="en-US" altLang="ko-KR" smtClean="0"/>
              <a:t>(</a:t>
            </a:r>
            <a:r>
              <a:rPr lang="ko-KR" altLang="en-US" smtClean="0"/>
              <a:t>솔랭 훈련</a:t>
            </a:r>
            <a:r>
              <a:rPr lang="en-US" altLang="ko-KR" smtClean="0"/>
              <a:t>, </a:t>
            </a:r>
            <a:r>
              <a:rPr lang="ko-KR" altLang="en-US" smtClean="0"/>
              <a:t>랭크 포인트</a:t>
            </a:r>
            <a:r>
              <a:rPr lang="en-US" altLang="ko-KR" smtClean="0"/>
              <a:t>, </a:t>
            </a:r>
            <a:r>
              <a:rPr lang="ko-KR" altLang="en-US" smtClean="0"/>
              <a:t>컨디션 조절</a:t>
            </a:r>
            <a:r>
              <a:rPr lang="en-US" altLang="ko-KR" smtClean="0"/>
              <a:t>, </a:t>
            </a:r>
            <a:r>
              <a:rPr lang="ko-KR" altLang="en-US" smtClean="0"/>
              <a:t>현황</a:t>
            </a:r>
            <a:r>
              <a:rPr lang="en-US" altLang="ko-KR" smtClean="0"/>
              <a:t>)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13471" y="872195"/>
            <a:ext cx="11155680" cy="5542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71" y="1581571"/>
            <a:ext cx="11155679" cy="48332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338" y="2027336"/>
            <a:ext cx="866463" cy="174563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97" y="6038850"/>
            <a:ext cx="852300" cy="376015"/>
          </a:xfrm>
          <a:prstGeom prst="rect">
            <a:avLst/>
          </a:prstGeom>
        </p:spPr>
      </p:pic>
      <p:sp>
        <p:nvSpPr>
          <p:cNvPr id="25" name="평행 사변형 24"/>
          <p:cNvSpPr/>
          <p:nvPr/>
        </p:nvSpPr>
        <p:spPr>
          <a:xfrm>
            <a:off x="1007566" y="1581574"/>
            <a:ext cx="1903615" cy="348722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530097" y="898042"/>
            <a:ext cx="1115189" cy="1120295"/>
            <a:chOff x="2567348" y="1190642"/>
            <a:chExt cx="1115189" cy="1120295"/>
          </a:xfrm>
        </p:grpSpPr>
        <p:sp>
          <p:nvSpPr>
            <p:cNvPr id="27" name="타원 26"/>
            <p:cNvSpPr/>
            <p:nvPr/>
          </p:nvSpPr>
          <p:spPr>
            <a:xfrm>
              <a:off x="2567348" y="1190642"/>
              <a:ext cx="1115189" cy="1120295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8913" y="1232206"/>
              <a:ext cx="1041657" cy="1051870"/>
            </a:xfrm>
            <a:prstGeom prst="ellipse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1976633" y="1617435"/>
            <a:ext cx="861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solidFill>
                  <a:schemeClr val="accent1">
                    <a:lumMod val="75000"/>
                  </a:schemeClr>
                </a:solidFill>
                <a:latin typeface="AR CENA" panose="02000000000000000000" pitchFamily="2" charset="0"/>
              </a:rPr>
              <a:t>Diamond IV</a:t>
            </a:r>
            <a:endParaRPr lang="ko-KR" altLang="en-US" sz="1200">
              <a:solidFill>
                <a:schemeClr val="accent1">
                  <a:lumMod val="75000"/>
                </a:schemeClr>
              </a:solidFill>
              <a:latin typeface="AR CENA" panose="02000000000000000000" pitchFamily="2" charset="0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578" y="1591537"/>
            <a:ext cx="328796" cy="328796"/>
          </a:xfrm>
          <a:prstGeom prst="rect">
            <a:avLst/>
          </a:prstGeom>
        </p:spPr>
      </p:pic>
      <p:sp>
        <p:nvSpPr>
          <p:cNvPr id="31" name="평행 사변형 30"/>
          <p:cNvSpPr/>
          <p:nvPr/>
        </p:nvSpPr>
        <p:spPr>
          <a:xfrm>
            <a:off x="3221646" y="1556676"/>
            <a:ext cx="1903615" cy="348722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2744177" y="873144"/>
            <a:ext cx="1115189" cy="1120295"/>
            <a:chOff x="2567348" y="1190642"/>
            <a:chExt cx="1115189" cy="1120295"/>
          </a:xfrm>
        </p:grpSpPr>
        <p:sp>
          <p:nvSpPr>
            <p:cNvPr id="33" name="타원 32"/>
            <p:cNvSpPr/>
            <p:nvPr/>
          </p:nvSpPr>
          <p:spPr>
            <a:xfrm>
              <a:off x="2567348" y="1190642"/>
              <a:ext cx="1115189" cy="1120295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8913" y="1232206"/>
              <a:ext cx="1041657" cy="1051870"/>
            </a:xfrm>
            <a:prstGeom prst="ellipse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4190713" y="1592537"/>
            <a:ext cx="861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solidFill>
                  <a:schemeClr val="accent1">
                    <a:lumMod val="75000"/>
                  </a:schemeClr>
                </a:solidFill>
                <a:latin typeface="AR CENA" panose="02000000000000000000" pitchFamily="2" charset="0"/>
              </a:rPr>
              <a:t>Gold III</a:t>
            </a:r>
            <a:endParaRPr lang="ko-KR" altLang="en-US" sz="1200">
              <a:solidFill>
                <a:schemeClr val="accent1">
                  <a:lumMod val="75000"/>
                </a:schemeClr>
              </a:solidFill>
              <a:latin typeface="AR CENA" panose="02000000000000000000" pitchFamily="2" charset="0"/>
            </a:endParaRPr>
          </a:p>
        </p:txBody>
      </p:sp>
      <p:sp>
        <p:nvSpPr>
          <p:cNvPr id="37" name="평행 사변형 36"/>
          <p:cNvSpPr/>
          <p:nvPr/>
        </p:nvSpPr>
        <p:spPr>
          <a:xfrm>
            <a:off x="5424328" y="1556676"/>
            <a:ext cx="1903615" cy="348722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4946859" y="873144"/>
            <a:ext cx="1115189" cy="1120295"/>
            <a:chOff x="2567348" y="1190642"/>
            <a:chExt cx="1115189" cy="1120295"/>
          </a:xfrm>
        </p:grpSpPr>
        <p:sp>
          <p:nvSpPr>
            <p:cNvPr id="39" name="타원 38"/>
            <p:cNvSpPr/>
            <p:nvPr/>
          </p:nvSpPr>
          <p:spPr>
            <a:xfrm>
              <a:off x="2567348" y="1190642"/>
              <a:ext cx="1115189" cy="1120295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8913" y="1232206"/>
              <a:ext cx="1041657" cy="1051870"/>
            </a:xfrm>
            <a:prstGeom prst="ellipse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6393395" y="1592537"/>
            <a:ext cx="861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solidFill>
                  <a:schemeClr val="accent1">
                    <a:lumMod val="75000"/>
                  </a:schemeClr>
                </a:solidFill>
                <a:latin typeface="AR CENA" panose="02000000000000000000" pitchFamily="2" charset="0"/>
              </a:rPr>
              <a:t>Diamond IV</a:t>
            </a:r>
            <a:endParaRPr lang="ko-KR" altLang="en-US" sz="1200">
              <a:solidFill>
                <a:schemeClr val="accent1">
                  <a:lumMod val="75000"/>
                </a:schemeClr>
              </a:solidFill>
              <a:latin typeface="AR CENA" panose="02000000000000000000" pitchFamily="2" charset="0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340" y="1566639"/>
            <a:ext cx="328796" cy="328796"/>
          </a:xfrm>
          <a:prstGeom prst="rect">
            <a:avLst/>
          </a:prstGeom>
        </p:spPr>
      </p:pic>
      <p:sp>
        <p:nvSpPr>
          <p:cNvPr id="43" name="평행 사변형 42"/>
          <p:cNvSpPr/>
          <p:nvPr/>
        </p:nvSpPr>
        <p:spPr>
          <a:xfrm>
            <a:off x="7566648" y="1586445"/>
            <a:ext cx="1903615" cy="348722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7089179" y="902913"/>
            <a:ext cx="1115189" cy="1120295"/>
            <a:chOff x="2567348" y="1190642"/>
            <a:chExt cx="1115189" cy="1120295"/>
          </a:xfrm>
        </p:grpSpPr>
        <p:sp>
          <p:nvSpPr>
            <p:cNvPr id="45" name="타원 44"/>
            <p:cNvSpPr/>
            <p:nvPr/>
          </p:nvSpPr>
          <p:spPr>
            <a:xfrm>
              <a:off x="2567348" y="1190642"/>
              <a:ext cx="1115189" cy="1120295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8913" y="1232206"/>
              <a:ext cx="1041657" cy="1051870"/>
            </a:xfrm>
            <a:prstGeom prst="ellipse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8535715" y="1622306"/>
            <a:ext cx="861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solidFill>
                  <a:schemeClr val="accent1">
                    <a:lumMod val="75000"/>
                  </a:schemeClr>
                </a:solidFill>
                <a:latin typeface="AR CENA" panose="02000000000000000000" pitchFamily="2" charset="0"/>
              </a:rPr>
              <a:t>Diamond IV</a:t>
            </a:r>
            <a:endParaRPr lang="ko-KR" altLang="en-US" sz="1200">
              <a:solidFill>
                <a:schemeClr val="accent1">
                  <a:lumMod val="75000"/>
                </a:schemeClr>
              </a:solidFill>
              <a:latin typeface="AR CENA" panose="02000000000000000000" pitchFamily="2" charset="0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660" y="1596408"/>
            <a:ext cx="328796" cy="328796"/>
          </a:xfrm>
          <a:prstGeom prst="rect">
            <a:avLst/>
          </a:prstGeom>
        </p:spPr>
      </p:pic>
      <p:sp>
        <p:nvSpPr>
          <p:cNvPr id="49" name="평행 사변형 48"/>
          <p:cNvSpPr/>
          <p:nvPr/>
        </p:nvSpPr>
        <p:spPr>
          <a:xfrm>
            <a:off x="9697835" y="1576602"/>
            <a:ext cx="1903615" cy="348722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/>
          <p:cNvGrpSpPr/>
          <p:nvPr/>
        </p:nvGrpSpPr>
        <p:grpSpPr>
          <a:xfrm>
            <a:off x="9220366" y="893070"/>
            <a:ext cx="1115189" cy="1120295"/>
            <a:chOff x="2567348" y="1190642"/>
            <a:chExt cx="1115189" cy="1120295"/>
          </a:xfrm>
        </p:grpSpPr>
        <p:sp>
          <p:nvSpPr>
            <p:cNvPr id="51" name="타원 50"/>
            <p:cNvSpPr/>
            <p:nvPr/>
          </p:nvSpPr>
          <p:spPr>
            <a:xfrm>
              <a:off x="2567348" y="1190642"/>
              <a:ext cx="1115189" cy="1120295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8913" y="1232206"/>
              <a:ext cx="1041657" cy="1051870"/>
            </a:xfrm>
            <a:prstGeom prst="ellipse">
              <a:avLst/>
            </a:prstGeom>
          </p:spPr>
        </p:pic>
      </p:grpSp>
      <p:sp>
        <p:nvSpPr>
          <p:cNvPr id="53" name="TextBox 52"/>
          <p:cNvSpPr txBox="1"/>
          <p:nvPr/>
        </p:nvSpPr>
        <p:spPr>
          <a:xfrm>
            <a:off x="10666902" y="1612463"/>
            <a:ext cx="861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solidFill>
                  <a:schemeClr val="accent1">
                    <a:lumMod val="75000"/>
                  </a:schemeClr>
                </a:solidFill>
                <a:latin typeface="AR CENA" panose="02000000000000000000" pitchFamily="2" charset="0"/>
              </a:rPr>
              <a:t>Diamond IV</a:t>
            </a:r>
            <a:endParaRPr lang="ko-KR" altLang="en-US" sz="1200">
              <a:solidFill>
                <a:schemeClr val="accent1">
                  <a:lumMod val="75000"/>
                </a:schemeClr>
              </a:solidFill>
              <a:latin typeface="AR CENA" panose="02000000000000000000" pitchFamily="2" charset="0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847" y="1586565"/>
            <a:ext cx="328796" cy="328796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971" y="1556061"/>
            <a:ext cx="349337" cy="34933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8"/>
          <a:srcRect l="47654" t="29964"/>
          <a:stretch/>
        </p:blipFill>
        <p:spPr>
          <a:xfrm>
            <a:off x="9493722" y="2054929"/>
            <a:ext cx="1683665" cy="178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132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0"/>
            <a:ext cx="3183775" cy="1064029"/>
          </a:xfrm>
        </p:spPr>
        <p:txBody>
          <a:bodyPr>
            <a:normAutofit/>
          </a:bodyPr>
          <a:lstStyle/>
          <a:p>
            <a:r>
              <a:rPr lang="ko-KR" altLang="en-US" sz="5000" smtClean="0"/>
              <a:t>목차</a:t>
            </a:r>
            <a:endParaRPr lang="ko-KR" altLang="en-US" sz="5000" dirty="0"/>
          </a:p>
        </p:txBody>
      </p:sp>
      <p:sp>
        <p:nvSpPr>
          <p:cNvPr id="3" name="TextBox 2"/>
          <p:cNvSpPr txBox="1"/>
          <p:nvPr/>
        </p:nvSpPr>
        <p:spPr>
          <a:xfrm>
            <a:off x="764771" y="1305098"/>
            <a:ext cx="35578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시작화면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튜토리얼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홈화면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mtClean="0">
                <a:solidFill>
                  <a:schemeClr val="bg1">
                    <a:lumMod val="75000"/>
                  </a:schemeClr>
                </a:solidFill>
              </a:rPr>
              <a:t>선수 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/>
              <a:t>팀 화면</a:t>
            </a:r>
            <a:endParaRPr lang="en-US" altLang="ko-KR" b="1"/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리그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게임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챔피언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미션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 뽑기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 설정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이벤트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060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113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5. </a:t>
            </a:r>
            <a:r>
              <a:rPr lang="ko-KR" altLang="en-US"/>
              <a:t>팀</a:t>
            </a:r>
            <a:r>
              <a:rPr lang="en-US" altLang="ko-KR" smtClean="0"/>
              <a:t>(</a:t>
            </a:r>
            <a:r>
              <a:rPr lang="ko-KR" altLang="en-US"/>
              <a:t>스크림</a:t>
            </a:r>
            <a:r>
              <a:rPr lang="en-US" altLang="ko-KR"/>
              <a:t>, </a:t>
            </a:r>
            <a:r>
              <a:rPr lang="ko-KR" altLang="en-US" smtClean="0"/>
              <a:t>자유랭단판</a:t>
            </a:r>
            <a:r>
              <a:rPr lang="en-US" altLang="ko-KR" smtClean="0"/>
              <a:t>, </a:t>
            </a:r>
            <a:r>
              <a:rPr lang="ko-KR" altLang="en-US" smtClean="0"/>
              <a:t>자동밴픽</a:t>
            </a:r>
            <a:r>
              <a:rPr lang="en-US" altLang="ko-KR" smtClean="0"/>
              <a:t>, </a:t>
            </a:r>
            <a:r>
              <a:rPr lang="ko-KR" altLang="en-US" smtClean="0"/>
              <a:t>스킵가능</a:t>
            </a:r>
            <a:r>
              <a:rPr lang="en-US" altLang="ko-KR" smtClean="0"/>
              <a:t>, </a:t>
            </a:r>
            <a:r>
              <a:rPr lang="ko-KR" altLang="en-US"/>
              <a:t>전술</a:t>
            </a:r>
            <a:r>
              <a:rPr lang="en-US" altLang="ko-KR"/>
              <a:t>, </a:t>
            </a:r>
            <a:r>
              <a:rPr lang="ko-KR" altLang="en-US" smtClean="0"/>
              <a:t>팀워크 현황</a:t>
            </a:r>
            <a:r>
              <a:rPr lang="en-US" altLang="ko-KR" smtClean="0"/>
              <a:t>, </a:t>
            </a:r>
            <a:r>
              <a:rPr lang="ko-KR" altLang="en-US" smtClean="0"/>
              <a:t>감독이 내리는 명령</a:t>
            </a:r>
            <a:r>
              <a:rPr lang="en-US" altLang="ko-KR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39660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0"/>
            <a:ext cx="3183775" cy="1064029"/>
          </a:xfrm>
        </p:spPr>
        <p:txBody>
          <a:bodyPr>
            <a:normAutofit/>
          </a:bodyPr>
          <a:lstStyle/>
          <a:p>
            <a:r>
              <a:rPr lang="ko-KR" altLang="en-US" sz="5000" smtClean="0"/>
              <a:t>목차</a:t>
            </a:r>
            <a:endParaRPr lang="ko-KR" altLang="en-US" sz="5000" dirty="0"/>
          </a:p>
        </p:txBody>
      </p:sp>
      <p:sp>
        <p:nvSpPr>
          <p:cNvPr id="3" name="TextBox 2"/>
          <p:cNvSpPr txBox="1"/>
          <p:nvPr/>
        </p:nvSpPr>
        <p:spPr>
          <a:xfrm>
            <a:off x="764771" y="1305098"/>
            <a:ext cx="35578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시작화면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튜토리얼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홈화면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mtClean="0">
                <a:solidFill>
                  <a:schemeClr val="bg1">
                    <a:lumMod val="75000"/>
                  </a:schemeClr>
                </a:solidFill>
              </a:rPr>
              <a:t>선수 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팀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/>
              <a:t>리그 화면</a:t>
            </a:r>
            <a:endParaRPr lang="en-US" altLang="ko-KR" b="1"/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게임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챔피언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미션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 뽑기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 설정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이벤트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790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113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6-1. </a:t>
            </a:r>
            <a:r>
              <a:rPr lang="ko-KR" altLang="en-US" smtClean="0"/>
              <a:t>리그</a:t>
            </a:r>
            <a:r>
              <a:rPr lang="en-US" altLang="ko-KR" smtClean="0"/>
              <a:t>(</a:t>
            </a:r>
            <a:r>
              <a:rPr lang="ko-KR" altLang="en-US" smtClean="0"/>
              <a:t>리그 현황</a:t>
            </a:r>
            <a:r>
              <a:rPr lang="en-US" altLang="ko-KR" smtClean="0"/>
              <a:t>)</a:t>
            </a:r>
            <a:endParaRPr lang="en-US" altLang="ko-KR" smtClean="0"/>
          </a:p>
        </p:txBody>
      </p:sp>
      <p:sp>
        <p:nvSpPr>
          <p:cNvPr id="3" name="직사각형 2"/>
          <p:cNvSpPr/>
          <p:nvPr/>
        </p:nvSpPr>
        <p:spPr>
          <a:xfrm>
            <a:off x="513471" y="872195"/>
            <a:ext cx="11155680" cy="5542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24578"/>
          <a:stretch/>
        </p:blipFill>
        <p:spPr>
          <a:xfrm>
            <a:off x="1781175" y="1339664"/>
            <a:ext cx="5451079" cy="36590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-1094" t="1135" r="1094" b="1"/>
          <a:stretch/>
        </p:blipFill>
        <p:spPr>
          <a:xfrm>
            <a:off x="7025605" y="1339665"/>
            <a:ext cx="4643546" cy="44610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67054" y="98474"/>
            <a:ext cx="5353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/>
              <a:t>브론즈</a:t>
            </a:r>
            <a:r>
              <a:rPr lang="en-US" altLang="ko-KR" sz="1200"/>
              <a:t>~</a:t>
            </a:r>
            <a:r>
              <a:rPr lang="ko-KR" altLang="en-US" sz="1200"/>
              <a:t>챌린저</a:t>
            </a:r>
            <a:r>
              <a:rPr lang="en-US" altLang="ko-KR" sz="1200"/>
              <a:t> </a:t>
            </a:r>
            <a:r>
              <a:rPr lang="ko-KR" altLang="en-US" sz="1200"/>
              <a:t>리그까지 플레이 타임 한달</a:t>
            </a:r>
            <a:r>
              <a:rPr lang="en-US" altLang="ko-KR" sz="1200"/>
              <a:t>, </a:t>
            </a:r>
            <a:r>
              <a:rPr lang="ko-KR" altLang="en-US" sz="1200" smtClean="0"/>
              <a:t>프로리그 </a:t>
            </a:r>
            <a:r>
              <a:rPr lang="en-US" altLang="ko-KR" sz="1200"/>
              <a:t>3</a:t>
            </a:r>
            <a:r>
              <a:rPr lang="ko-KR" altLang="en-US" sz="1200"/>
              <a:t>부</a:t>
            </a:r>
            <a:r>
              <a:rPr lang="en-US" altLang="ko-KR" sz="1200"/>
              <a:t>~</a:t>
            </a:r>
            <a:r>
              <a:rPr lang="ko-KR" altLang="en-US" sz="1200"/>
              <a:t>롤드컵가능</a:t>
            </a:r>
            <a:r>
              <a:rPr lang="en-US" altLang="ko-KR" sz="1200"/>
              <a:t>. </a:t>
            </a:r>
            <a:endParaRPr lang="en-US" altLang="ko-KR" sz="1200" smtClean="0"/>
          </a:p>
          <a:p>
            <a:pPr marL="228600" indent="-228600">
              <a:buAutoNum type="arabicPeriod"/>
            </a:pPr>
            <a:r>
              <a:rPr lang="ko-KR" altLang="en-US" sz="1200" smtClean="0"/>
              <a:t>리그는 </a:t>
            </a:r>
            <a:r>
              <a:rPr lang="en-US" altLang="ko-KR" sz="1200"/>
              <a:t>3/2, </a:t>
            </a:r>
            <a:r>
              <a:rPr lang="ko-KR" altLang="en-US" sz="1200"/>
              <a:t>포시는 </a:t>
            </a:r>
            <a:r>
              <a:rPr lang="ko-KR" altLang="en-US" sz="1200"/>
              <a:t>더블엘레 </a:t>
            </a:r>
            <a:r>
              <a:rPr lang="en-US" altLang="ko-KR" sz="1200" smtClean="0"/>
              <a:t>5/3</a:t>
            </a:r>
          </a:p>
          <a:p>
            <a:pPr marL="228600" indent="-228600">
              <a:buAutoNum type="arabicPeriod"/>
            </a:pPr>
            <a:r>
              <a:rPr lang="ko-KR" altLang="en-US" sz="1200" smtClean="0"/>
              <a:t>리그 </a:t>
            </a:r>
            <a:r>
              <a:rPr lang="ko-KR" altLang="en-US" sz="1200"/>
              <a:t>현황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13471" y="1339665"/>
            <a:ext cx="1267704" cy="35316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smtClean="0"/>
              <a:t>Information</a:t>
            </a:r>
          </a:p>
          <a:p>
            <a:endParaRPr lang="en-US" altLang="ko-KR" sz="1200" smtClean="0"/>
          </a:p>
          <a:p>
            <a:r>
              <a:rPr lang="ko-KR" altLang="en-US" sz="1200" smtClean="0"/>
              <a:t>리그 </a:t>
            </a:r>
            <a:r>
              <a:rPr lang="en-US" altLang="ko-KR" sz="1200" smtClean="0"/>
              <a:t>: LCK</a:t>
            </a:r>
            <a:endParaRPr lang="en-US" altLang="ko-KR" sz="1200"/>
          </a:p>
          <a:p>
            <a:r>
              <a:rPr lang="ko-KR" altLang="en-US" sz="1200" smtClean="0"/>
              <a:t>팀명 </a:t>
            </a:r>
            <a:r>
              <a:rPr lang="en-US" altLang="ko-KR" sz="1200" smtClean="0"/>
              <a:t>: 5</a:t>
            </a:r>
            <a:r>
              <a:rPr lang="ko-KR" altLang="en-US" sz="1200" smtClean="0"/>
              <a:t>충일체</a:t>
            </a:r>
            <a:endParaRPr lang="en-US" altLang="ko-KR" sz="1200" smtClean="0"/>
          </a:p>
          <a:p>
            <a:r>
              <a:rPr lang="ko-KR" altLang="en-US" sz="1200" smtClean="0"/>
              <a:t>티어</a:t>
            </a:r>
            <a:r>
              <a:rPr lang="en-US" altLang="ko-KR" sz="1200"/>
              <a:t> </a:t>
            </a:r>
            <a:r>
              <a:rPr lang="en-US" altLang="ko-KR" sz="1200" smtClean="0"/>
              <a:t>: </a:t>
            </a:r>
            <a:r>
              <a:rPr lang="ko-KR" altLang="en-US" sz="1200" smtClean="0"/>
              <a:t>다</a:t>
            </a:r>
            <a:r>
              <a:rPr lang="en-US" altLang="ko-KR" sz="1200" smtClean="0"/>
              <a:t>4</a:t>
            </a:r>
          </a:p>
          <a:p>
            <a:r>
              <a:rPr lang="ko-KR" altLang="en-US" sz="1200" smtClean="0"/>
              <a:t>리그 진행 </a:t>
            </a:r>
            <a:r>
              <a:rPr lang="en-US" altLang="ko-KR" sz="1200" smtClean="0"/>
              <a:t>: 24/38 </a:t>
            </a:r>
            <a:r>
              <a:rPr lang="ko-KR" altLang="en-US" sz="1200" smtClean="0"/>
              <a:t>경기</a:t>
            </a:r>
            <a:endParaRPr lang="en-US" altLang="ko-KR" sz="1200" smtClean="0"/>
          </a:p>
          <a:p>
            <a:endParaRPr lang="en-US" altLang="ko-KR" sz="1200" smtClean="0"/>
          </a:p>
        </p:txBody>
      </p:sp>
      <p:sp>
        <p:nvSpPr>
          <p:cNvPr id="9" name="직사각형 8"/>
          <p:cNvSpPr/>
          <p:nvPr/>
        </p:nvSpPr>
        <p:spPr>
          <a:xfrm>
            <a:off x="7943150" y="5800724"/>
            <a:ext cx="3726001" cy="564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/>
              <a:t>다음 경기</a:t>
            </a:r>
            <a:endParaRPr lang="en-US" altLang="ko-KR" sz="1200" smtClean="0"/>
          </a:p>
        </p:txBody>
      </p:sp>
      <p:sp>
        <p:nvSpPr>
          <p:cNvPr id="10" name="직사각형 9"/>
          <p:cNvSpPr/>
          <p:nvPr/>
        </p:nvSpPr>
        <p:spPr>
          <a:xfrm>
            <a:off x="5657850" y="5800724"/>
            <a:ext cx="2134626" cy="564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/>
              <a:t>리그 기록실</a:t>
            </a:r>
            <a:endParaRPr lang="en-US" altLang="ko-KR" sz="1200" smtClean="0"/>
          </a:p>
        </p:txBody>
      </p:sp>
    </p:spTree>
    <p:extLst>
      <p:ext uri="{BB962C8B-B14F-4D97-AF65-F5344CB8AC3E}">
        <p14:creationId xmlns:p14="http://schemas.microsoft.com/office/powerpoint/2010/main" val="2007484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113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6-2. </a:t>
            </a:r>
            <a:r>
              <a:rPr lang="ko-KR" altLang="en-US" smtClean="0"/>
              <a:t>리그</a:t>
            </a:r>
            <a:r>
              <a:rPr lang="en-US" altLang="ko-KR" smtClean="0"/>
              <a:t>(</a:t>
            </a:r>
            <a:r>
              <a:rPr lang="ko-KR" altLang="en-US" smtClean="0"/>
              <a:t>포스트 시즌</a:t>
            </a:r>
            <a:r>
              <a:rPr lang="en-US" altLang="ko-KR" smtClean="0"/>
              <a:t>)</a:t>
            </a:r>
            <a:endParaRPr lang="en-US" altLang="ko-KR" smtClean="0"/>
          </a:p>
        </p:txBody>
      </p:sp>
      <p:sp>
        <p:nvSpPr>
          <p:cNvPr id="3" name="직사각형 2"/>
          <p:cNvSpPr/>
          <p:nvPr/>
        </p:nvSpPr>
        <p:spPr>
          <a:xfrm>
            <a:off x="513471" y="872195"/>
            <a:ext cx="11155680" cy="5542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-1094" t="1135" r="1094" b="1"/>
          <a:stretch/>
        </p:blipFill>
        <p:spPr>
          <a:xfrm>
            <a:off x="7025605" y="1339665"/>
            <a:ext cx="4643546" cy="4461059"/>
          </a:xfrm>
          <a:prstGeom prst="rect">
            <a:avLst/>
          </a:prstGeom>
        </p:spPr>
      </p:pic>
      <p:pic>
        <p:nvPicPr>
          <p:cNvPr id="9" name="내용 개체 틀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175" y="1339664"/>
            <a:ext cx="5347755" cy="353161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67054" y="98474"/>
            <a:ext cx="5353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/>
              <a:t>브론즈</a:t>
            </a:r>
            <a:r>
              <a:rPr lang="en-US" altLang="ko-KR" sz="1200"/>
              <a:t>~</a:t>
            </a:r>
            <a:r>
              <a:rPr lang="ko-KR" altLang="en-US" sz="1200"/>
              <a:t>챌린저</a:t>
            </a:r>
            <a:r>
              <a:rPr lang="en-US" altLang="ko-KR" sz="1200"/>
              <a:t> </a:t>
            </a:r>
            <a:r>
              <a:rPr lang="ko-KR" altLang="en-US" sz="1200"/>
              <a:t>리그까지 플레이 타임 한달</a:t>
            </a:r>
            <a:r>
              <a:rPr lang="en-US" altLang="ko-KR" sz="1200"/>
              <a:t>, </a:t>
            </a:r>
            <a:r>
              <a:rPr lang="ko-KR" altLang="en-US" sz="1200" smtClean="0"/>
              <a:t>프로리그 </a:t>
            </a:r>
            <a:r>
              <a:rPr lang="en-US" altLang="ko-KR" sz="1200"/>
              <a:t>3</a:t>
            </a:r>
            <a:r>
              <a:rPr lang="ko-KR" altLang="en-US" sz="1200"/>
              <a:t>부</a:t>
            </a:r>
            <a:r>
              <a:rPr lang="en-US" altLang="ko-KR" sz="1200"/>
              <a:t>~</a:t>
            </a:r>
            <a:r>
              <a:rPr lang="ko-KR" altLang="en-US" sz="1200"/>
              <a:t>롤드컵가능</a:t>
            </a:r>
            <a:r>
              <a:rPr lang="en-US" altLang="ko-KR" sz="1200"/>
              <a:t>. </a:t>
            </a:r>
            <a:endParaRPr lang="en-US" altLang="ko-KR" sz="1200" smtClean="0"/>
          </a:p>
          <a:p>
            <a:pPr marL="228600" indent="-228600">
              <a:buAutoNum type="arabicPeriod"/>
            </a:pPr>
            <a:r>
              <a:rPr lang="ko-KR" altLang="en-US" sz="1200" smtClean="0"/>
              <a:t>리그는 </a:t>
            </a:r>
            <a:r>
              <a:rPr lang="en-US" altLang="ko-KR" sz="1200"/>
              <a:t>3/2, </a:t>
            </a:r>
            <a:r>
              <a:rPr lang="ko-KR" altLang="en-US" sz="1200"/>
              <a:t>포시는 </a:t>
            </a:r>
            <a:r>
              <a:rPr lang="ko-KR" altLang="en-US" sz="1200"/>
              <a:t>더블엘레 </a:t>
            </a:r>
            <a:r>
              <a:rPr lang="en-US" altLang="ko-KR" sz="1200" smtClean="0"/>
              <a:t>5/3</a:t>
            </a:r>
          </a:p>
          <a:p>
            <a:pPr marL="228600" indent="-228600">
              <a:buAutoNum type="arabicPeriod"/>
            </a:pPr>
            <a:r>
              <a:rPr lang="ko-KR" altLang="en-US" sz="1200" smtClean="0"/>
              <a:t>리그 </a:t>
            </a:r>
            <a:r>
              <a:rPr lang="ko-KR" altLang="en-US" sz="1200"/>
              <a:t>현황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13471" y="1339665"/>
            <a:ext cx="1267704" cy="35316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smtClean="0"/>
              <a:t>Information</a:t>
            </a:r>
          </a:p>
          <a:p>
            <a:endParaRPr lang="en-US" altLang="ko-KR" sz="1200" smtClean="0"/>
          </a:p>
          <a:p>
            <a:r>
              <a:rPr lang="ko-KR" altLang="en-US" sz="1200" smtClean="0"/>
              <a:t>리그 </a:t>
            </a:r>
            <a:r>
              <a:rPr lang="en-US" altLang="ko-KR" sz="1200" smtClean="0"/>
              <a:t>: LCK</a:t>
            </a:r>
            <a:endParaRPr lang="en-US" altLang="ko-KR" sz="1200"/>
          </a:p>
          <a:p>
            <a:r>
              <a:rPr lang="ko-KR" altLang="en-US" sz="1200" smtClean="0"/>
              <a:t>팀명 </a:t>
            </a:r>
            <a:r>
              <a:rPr lang="en-US" altLang="ko-KR" sz="1200" smtClean="0"/>
              <a:t>: 5</a:t>
            </a:r>
            <a:r>
              <a:rPr lang="ko-KR" altLang="en-US" sz="1200" smtClean="0"/>
              <a:t>충일체</a:t>
            </a:r>
            <a:endParaRPr lang="en-US" altLang="ko-KR" sz="1200" smtClean="0"/>
          </a:p>
          <a:p>
            <a:r>
              <a:rPr lang="ko-KR" altLang="en-US" sz="1200" smtClean="0"/>
              <a:t>티어</a:t>
            </a:r>
            <a:r>
              <a:rPr lang="en-US" altLang="ko-KR" sz="1200"/>
              <a:t> </a:t>
            </a:r>
            <a:r>
              <a:rPr lang="en-US" altLang="ko-KR" sz="1200" smtClean="0"/>
              <a:t>: </a:t>
            </a:r>
            <a:r>
              <a:rPr lang="ko-KR" altLang="en-US" sz="1200" smtClean="0"/>
              <a:t>다</a:t>
            </a:r>
            <a:r>
              <a:rPr lang="en-US" altLang="ko-KR" sz="1200" smtClean="0"/>
              <a:t>4</a:t>
            </a:r>
          </a:p>
          <a:p>
            <a:r>
              <a:rPr lang="ko-KR" altLang="en-US" sz="1200" smtClean="0"/>
              <a:t>리그 진행 </a:t>
            </a:r>
            <a:r>
              <a:rPr lang="en-US" altLang="ko-KR" sz="1200" smtClean="0"/>
              <a:t>: 24/38 </a:t>
            </a:r>
            <a:r>
              <a:rPr lang="ko-KR" altLang="en-US" sz="1200" smtClean="0"/>
              <a:t>경기</a:t>
            </a:r>
            <a:endParaRPr lang="en-US" altLang="ko-KR" sz="1200" smtClean="0"/>
          </a:p>
          <a:p>
            <a:endParaRPr lang="en-US" altLang="ko-KR" sz="1200" smtClean="0"/>
          </a:p>
        </p:txBody>
      </p:sp>
      <p:sp>
        <p:nvSpPr>
          <p:cNvPr id="12" name="직사각형 11"/>
          <p:cNvSpPr/>
          <p:nvPr/>
        </p:nvSpPr>
        <p:spPr>
          <a:xfrm>
            <a:off x="7943150" y="5800724"/>
            <a:ext cx="3726001" cy="564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/>
              <a:t>다음 경기</a:t>
            </a:r>
            <a:endParaRPr lang="en-US" altLang="ko-KR" sz="1200" smtClean="0"/>
          </a:p>
        </p:txBody>
      </p:sp>
      <p:sp>
        <p:nvSpPr>
          <p:cNvPr id="13" name="직사각형 12"/>
          <p:cNvSpPr/>
          <p:nvPr/>
        </p:nvSpPr>
        <p:spPr>
          <a:xfrm>
            <a:off x="5657850" y="5800724"/>
            <a:ext cx="2134626" cy="564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/>
              <a:t>리그 기록실</a:t>
            </a:r>
            <a:endParaRPr lang="en-US" altLang="ko-KR" sz="1200" smtClean="0"/>
          </a:p>
        </p:txBody>
      </p:sp>
    </p:spTree>
    <p:extLst>
      <p:ext uri="{BB962C8B-B14F-4D97-AF65-F5344CB8AC3E}">
        <p14:creationId xmlns:p14="http://schemas.microsoft.com/office/powerpoint/2010/main" val="3383819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113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6-3. </a:t>
            </a:r>
            <a:r>
              <a:rPr lang="ko-KR" altLang="en-US" smtClean="0"/>
              <a:t>리그</a:t>
            </a:r>
            <a:r>
              <a:rPr lang="en-US" altLang="ko-KR" smtClean="0"/>
              <a:t>(</a:t>
            </a:r>
            <a:r>
              <a:rPr lang="ko-KR" altLang="en-US" smtClean="0"/>
              <a:t>리그 기록실</a:t>
            </a:r>
            <a:r>
              <a:rPr lang="en-US" altLang="ko-KR" smtClean="0"/>
              <a:t>)</a:t>
            </a:r>
            <a:endParaRPr lang="en-US" altLang="ko-KR" smtClean="0"/>
          </a:p>
        </p:txBody>
      </p:sp>
      <p:sp>
        <p:nvSpPr>
          <p:cNvPr id="3" name="직사각형 2"/>
          <p:cNvSpPr/>
          <p:nvPr/>
        </p:nvSpPr>
        <p:spPr>
          <a:xfrm>
            <a:off x="513471" y="872195"/>
            <a:ext cx="11155680" cy="5542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567054" y="98474"/>
            <a:ext cx="5353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/>
              <a:t>브론즈</a:t>
            </a:r>
            <a:r>
              <a:rPr lang="en-US" altLang="ko-KR" sz="1200"/>
              <a:t>~</a:t>
            </a:r>
            <a:r>
              <a:rPr lang="ko-KR" altLang="en-US" sz="1200"/>
              <a:t>챌린저</a:t>
            </a:r>
            <a:r>
              <a:rPr lang="en-US" altLang="ko-KR" sz="1200"/>
              <a:t> </a:t>
            </a:r>
            <a:r>
              <a:rPr lang="ko-KR" altLang="en-US" sz="1200"/>
              <a:t>리그까지 플레이 타임 한달</a:t>
            </a:r>
            <a:r>
              <a:rPr lang="en-US" altLang="ko-KR" sz="1200"/>
              <a:t>, </a:t>
            </a:r>
            <a:r>
              <a:rPr lang="ko-KR" altLang="en-US" sz="1200" smtClean="0"/>
              <a:t>프로리그 </a:t>
            </a:r>
            <a:r>
              <a:rPr lang="en-US" altLang="ko-KR" sz="1200"/>
              <a:t>3</a:t>
            </a:r>
            <a:r>
              <a:rPr lang="ko-KR" altLang="en-US" sz="1200"/>
              <a:t>부</a:t>
            </a:r>
            <a:r>
              <a:rPr lang="en-US" altLang="ko-KR" sz="1200"/>
              <a:t>~</a:t>
            </a:r>
            <a:r>
              <a:rPr lang="ko-KR" altLang="en-US" sz="1200"/>
              <a:t>롤드컵가능</a:t>
            </a:r>
            <a:r>
              <a:rPr lang="en-US" altLang="ko-KR" sz="1200"/>
              <a:t>. </a:t>
            </a:r>
            <a:endParaRPr lang="en-US" altLang="ko-KR" sz="1200" smtClean="0"/>
          </a:p>
          <a:p>
            <a:pPr marL="228600" indent="-228600">
              <a:buAutoNum type="arabicPeriod"/>
            </a:pPr>
            <a:r>
              <a:rPr lang="ko-KR" altLang="en-US" sz="1200" smtClean="0"/>
              <a:t>리그는 </a:t>
            </a:r>
            <a:r>
              <a:rPr lang="en-US" altLang="ko-KR" sz="1200"/>
              <a:t>3/2, </a:t>
            </a:r>
            <a:r>
              <a:rPr lang="ko-KR" altLang="en-US" sz="1200"/>
              <a:t>포시는 </a:t>
            </a:r>
            <a:r>
              <a:rPr lang="ko-KR" altLang="en-US" sz="1200"/>
              <a:t>더블엘레 </a:t>
            </a:r>
            <a:r>
              <a:rPr lang="en-US" altLang="ko-KR" sz="1200" smtClean="0"/>
              <a:t>5/3</a:t>
            </a:r>
          </a:p>
          <a:p>
            <a:pPr marL="228600" indent="-228600">
              <a:buAutoNum type="arabicPeriod"/>
            </a:pPr>
            <a:r>
              <a:rPr lang="ko-KR" altLang="en-US" sz="1200" smtClean="0"/>
              <a:t>리그 </a:t>
            </a:r>
            <a:r>
              <a:rPr lang="ko-KR" altLang="en-US" sz="1200"/>
              <a:t>현황</a:t>
            </a:r>
          </a:p>
        </p:txBody>
      </p:sp>
    </p:spTree>
    <p:extLst>
      <p:ext uri="{BB962C8B-B14F-4D97-AF65-F5344CB8AC3E}">
        <p14:creationId xmlns:p14="http://schemas.microsoft.com/office/powerpoint/2010/main" val="1034541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113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6-4. </a:t>
            </a:r>
            <a:r>
              <a:rPr lang="ko-KR" altLang="en-US" smtClean="0"/>
              <a:t>리그</a:t>
            </a:r>
            <a:r>
              <a:rPr lang="en-US" altLang="ko-KR" smtClean="0"/>
              <a:t>(</a:t>
            </a:r>
            <a:r>
              <a:rPr lang="ko-KR" altLang="en-US" smtClean="0"/>
              <a:t>리그 매치</a:t>
            </a:r>
            <a:r>
              <a:rPr lang="en-US" altLang="ko-KR" smtClean="0"/>
              <a:t>)</a:t>
            </a:r>
            <a:endParaRPr lang="en-US" altLang="ko-KR" smtClean="0"/>
          </a:p>
        </p:txBody>
      </p:sp>
      <p:sp>
        <p:nvSpPr>
          <p:cNvPr id="3" name="직사각형 2"/>
          <p:cNvSpPr/>
          <p:nvPr/>
        </p:nvSpPr>
        <p:spPr>
          <a:xfrm>
            <a:off x="513471" y="872195"/>
            <a:ext cx="11155680" cy="5542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567054" y="98474"/>
            <a:ext cx="5353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/>
              <a:t>브론즈</a:t>
            </a:r>
            <a:r>
              <a:rPr lang="en-US" altLang="ko-KR" sz="1200"/>
              <a:t>~</a:t>
            </a:r>
            <a:r>
              <a:rPr lang="ko-KR" altLang="en-US" sz="1200"/>
              <a:t>챌린저</a:t>
            </a:r>
            <a:r>
              <a:rPr lang="en-US" altLang="ko-KR" sz="1200"/>
              <a:t> </a:t>
            </a:r>
            <a:r>
              <a:rPr lang="ko-KR" altLang="en-US" sz="1200"/>
              <a:t>리그까지 플레이 타임 한달</a:t>
            </a:r>
            <a:r>
              <a:rPr lang="en-US" altLang="ko-KR" sz="1200"/>
              <a:t>, </a:t>
            </a:r>
            <a:r>
              <a:rPr lang="ko-KR" altLang="en-US" sz="1200" smtClean="0"/>
              <a:t>프로리그 </a:t>
            </a:r>
            <a:r>
              <a:rPr lang="en-US" altLang="ko-KR" sz="1200"/>
              <a:t>3</a:t>
            </a:r>
            <a:r>
              <a:rPr lang="ko-KR" altLang="en-US" sz="1200"/>
              <a:t>부</a:t>
            </a:r>
            <a:r>
              <a:rPr lang="en-US" altLang="ko-KR" sz="1200"/>
              <a:t>~</a:t>
            </a:r>
            <a:r>
              <a:rPr lang="ko-KR" altLang="en-US" sz="1200"/>
              <a:t>롤드컵가능</a:t>
            </a:r>
            <a:r>
              <a:rPr lang="en-US" altLang="ko-KR" sz="1200"/>
              <a:t>. </a:t>
            </a:r>
            <a:endParaRPr lang="en-US" altLang="ko-KR" sz="1200" smtClean="0"/>
          </a:p>
          <a:p>
            <a:pPr marL="228600" indent="-228600">
              <a:buAutoNum type="arabicPeriod"/>
            </a:pPr>
            <a:r>
              <a:rPr lang="ko-KR" altLang="en-US" sz="1200" smtClean="0"/>
              <a:t>리그는 </a:t>
            </a:r>
            <a:r>
              <a:rPr lang="en-US" altLang="ko-KR" sz="1200"/>
              <a:t>3/2, </a:t>
            </a:r>
            <a:r>
              <a:rPr lang="ko-KR" altLang="en-US" sz="1200"/>
              <a:t>포시는 </a:t>
            </a:r>
            <a:r>
              <a:rPr lang="ko-KR" altLang="en-US" sz="1200"/>
              <a:t>더블엘레 </a:t>
            </a:r>
            <a:r>
              <a:rPr lang="en-US" altLang="ko-KR" sz="1200" smtClean="0"/>
              <a:t>5/3</a:t>
            </a:r>
          </a:p>
          <a:p>
            <a:pPr marL="228600" indent="-228600">
              <a:buAutoNum type="arabicPeriod"/>
            </a:pPr>
            <a:r>
              <a:rPr lang="ko-KR" altLang="en-US" sz="1200" smtClean="0"/>
              <a:t>리그 </a:t>
            </a:r>
            <a:r>
              <a:rPr lang="ko-KR" altLang="en-US" sz="1200"/>
              <a:t>현황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5" y="1434641"/>
            <a:ext cx="6629400" cy="411115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228310" y="5698155"/>
            <a:ext cx="3726001" cy="564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/>
              <a:t>경기 시작</a:t>
            </a:r>
            <a:endParaRPr lang="en-US" altLang="ko-KR" sz="1200" smtClean="0"/>
          </a:p>
        </p:txBody>
      </p:sp>
    </p:spTree>
    <p:extLst>
      <p:ext uri="{BB962C8B-B14F-4D97-AF65-F5344CB8AC3E}">
        <p14:creationId xmlns:p14="http://schemas.microsoft.com/office/powerpoint/2010/main" val="2432058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0"/>
            <a:ext cx="3183775" cy="1064029"/>
          </a:xfrm>
        </p:spPr>
        <p:txBody>
          <a:bodyPr>
            <a:normAutofit/>
          </a:bodyPr>
          <a:lstStyle/>
          <a:p>
            <a:r>
              <a:rPr lang="ko-KR" altLang="en-US" sz="5000" smtClean="0"/>
              <a:t>목차</a:t>
            </a:r>
            <a:endParaRPr lang="ko-KR" altLang="en-US" sz="5000" dirty="0"/>
          </a:p>
        </p:txBody>
      </p:sp>
      <p:sp>
        <p:nvSpPr>
          <p:cNvPr id="3" name="TextBox 2"/>
          <p:cNvSpPr txBox="1"/>
          <p:nvPr/>
        </p:nvSpPr>
        <p:spPr>
          <a:xfrm>
            <a:off x="764771" y="1305098"/>
            <a:ext cx="35578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시작화면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튜토리얼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홈화면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mtClean="0">
                <a:solidFill>
                  <a:schemeClr val="bg1">
                    <a:lumMod val="75000"/>
                  </a:schemeClr>
                </a:solidFill>
              </a:rPr>
              <a:t>선수 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팀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리그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/>
              <a:t>게임 화면</a:t>
            </a:r>
            <a:endParaRPr lang="en-US" altLang="ko-KR" b="1"/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챔피언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미션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 뽑기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 설정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이벤트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323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0"/>
            <a:ext cx="3183775" cy="1064029"/>
          </a:xfrm>
        </p:spPr>
        <p:txBody>
          <a:bodyPr>
            <a:normAutofit/>
          </a:bodyPr>
          <a:lstStyle/>
          <a:p>
            <a:r>
              <a:rPr lang="ko-KR" altLang="en-US" sz="5000" smtClean="0"/>
              <a:t>목차</a:t>
            </a:r>
            <a:endParaRPr lang="ko-KR" altLang="en-US" sz="5000" dirty="0"/>
          </a:p>
        </p:txBody>
      </p:sp>
      <p:sp>
        <p:nvSpPr>
          <p:cNvPr id="3" name="TextBox 2"/>
          <p:cNvSpPr txBox="1"/>
          <p:nvPr/>
        </p:nvSpPr>
        <p:spPr>
          <a:xfrm>
            <a:off x="764771" y="1305098"/>
            <a:ext cx="35578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/>
              <a:t>시작화면</a:t>
            </a:r>
            <a:endParaRPr lang="en-US" altLang="ko-KR" b="1"/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튜토리얼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홈화면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선수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팀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리그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게임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챔피언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미션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 뽑기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 설정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이벤트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916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113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7-1. </a:t>
            </a:r>
            <a:r>
              <a:rPr lang="ko-KR" altLang="en-US" smtClean="0"/>
              <a:t>게임 </a:t>
            </a:r>
            <a:r>
              <a:rPr lang="en-US" altLang="ko-KR" smtClean="0"/>
              <a:t>(</a:t>
            </a:r>
            <a:r>
              <a:rPr lang="ko-KR" altLang="en-US" smtClean="0"/>
              <a:t>밴픽</a:t>
            </a:r>
            <a:r>
              <a:rPr lang="en-US" altLang="ko-KR" smtClean="0"/>
              <a:t>)</a:t>
            </a:r>
            <a:endParaRPr lang="en-US" altLang="ko-KR" smtClean="0"/>
          </a:p>
        </p:txBody>
      </p:sp>
      <p:sp>
        <p:nvSpPr>
          <p:cNvPr id="3" name="직사각형 2"/>
          <p:cNvSpPr/>
          <p:nvPr/>
        </p:nvSpPr>
        <p:spPr>
          <a:xfrm>
            <a:off x="513471" y="872195"/>
            <a:ext cx="11155680" cy="5542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71" y="872195"/>
            <a:ext cx="11155680" cy="554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31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113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7-2. </a:t>
            </a:r>
            <a:r>
              <a:rPr lang="ko-KR" altLang="en-US" smtClean="0"/>
              <a:t>게임 </a:t>
            </a:r>
            <a:r>
              <a:rPr lang="en-US" altLang="ko-KR" smtClean="0"/>
              <a:t>(</a:t>
            </a:r>
            <a:r>
              <a:rPr lang="ko-KR" altLang="en-US" smtClean="0"/>
              <a:t>전술 </a:t>
            </a:r>
            <a:r>
              <a:rPr lang="ko-KR" altLang="en-US"/>
              <a:t>설정</a:t>
            </a:r>
            <a:r>
              <a:rPr lang="en-US" altLang="ko-KR" smtClean="0"/>
              <a:t>)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13471" y="872195"/>
            <a:ext cx="11155680" cy="5542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209" y="964751"/>
            <a:ext cx="8506741" cy="417311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61209" y="5272249"/>
            <a:ext cx="4767018" cy="43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플레이 스타일 </a:t>
            </a:r>
            <a:r>
              <a:rPr lang="en-US" altLang="ko-KR" smtClean="0"/>
              <a:t>: </a:t>
            </a:r>
            <a:r>
              <a:rPr lang="ko-KR" altLang="en-US" smtClean="0"/>
              <a:t>한타</a:t>
            </a:r>
            <a:r>
              <a:rPr lang="en-US" altLang="ko-KR" smtClean="0"/>
              <a:t>/</a:t>
            </a:r>
            <a:r>
              <a:rPr lang="ko-KR" altLang="en-US" smtClean="0"/>
              <a:t>라인전</a:t>
            </a:r>
            <a:r>
              <a:rPr lang="en-US" altLang="ko-KR" smtClean="0"/>
              <a:t>/</a:t>
            </a:r>
            <a:r>
              <a:rPr lang="ko-KR" altLang="en-US" smtClean="0"/>
              <a:t>올인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8985250" y="5297170"/>
            <a:ext cx="1308100" cy="43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게임 시작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761209" y="5834356"/>
            <a:ext cx="2305470" cy="43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메인 오더 </a:t>
            </a:r>
            <a:r>
              <a:rPr lang="en-US" altLang="ko-KR" smtClean="0"/>
              <a:t>: </a:t>
            </a:r>
            <a:r>
              <a:rPr lang="ko-KR" altLang="en-US" smtClean="0"/>
              <a:t>정글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181475" y="5832320"/>
            <a:ext cx="2346751" cy="43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서브 오더 </a:t>
            </a:r>
            <a:r>
              <a:rPr lang="en-US" altLang="ko-KR" smtClean="0"/>
              <a:t>: </a:t>
            </a:r>
            <a:r>
              <a:rPr lang="ko-KR" altLang="en-US" smtClean="0"/>
              <a:t>서폿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3774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113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7-3. </a:t>
            </a:r>
            <a:r>
              <a:rPr lang="ko-KR" altLang="en-US" smtClean="0"/>
              <a:t>게임 </a:t>
            </a:r>
            <a:r>
              <a:rPr lang="en-US" altLang="ko-KR" smtClean="0"/>
              <a:t>(</a:t>
            </a:r>
            <a:r>
              <a:rPr lang="ko-KR" altLang="en-US" smtClean="0"/>
              <a:t>시뮬레이션</a:t>
            </a:r>
            <a:r>
              <a:rPr lang="en-US" altLang="ko-KR" smtClean="0"/>
              <a:t>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13471" y="872195"/>
            <a:ext cx="11155680" cy="5542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71" y="872194"/>
            <a:ext cx="11155680" cy="98518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71" y="1857374"/>
            <a:ext cx="11155680" cy="455749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471" y="3267075"/>
            <a:ext cx="5734929" cy="309117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1802299"/>
            <a:ext cx="5420751" cy="4612568"/>
          </a:xfrm>
          <a:prstGeom prst="rect">
            <a:avLst/>
          </a:prstGeom>
        </p:spPr>
      </p:pic>
      <p:pic>
        <p:nvPicPr>
          <p:cNvPr id="21" name="내용 개체 틀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7037" y="2072624"/>
            <a:ext cx="2527300" cy="100146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174" y="5029326"/>
            <a:ext cx="5734930" cy="1166995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590550" y="1400175"/>
            <a:ext cx="600075" cy="402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X2</a:t>
            </a:r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248654" y="1400175"/>
            <a:ext cx="751596" cy="402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서렌</a:t>
            </a:r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 flipH="1" flipV="1">
            <a:off x="3533775" y="6168465"/>
            <a:ext cx="3749" cy="382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305174" y="6451767"/>
            <a:ext cx="378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그냥 롤챔스처럼 가끔 정보 나옴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67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113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7-4. </a:t>
            </a:r>
            <a:r>
              <a:rPr lang="ko-KR" altLang="en-US" smtClean="0"/>
              <a:t>게임</a:t>
            </a:r>
            <a:r>
              <a:rPr lang="en-US" altLang="ko-KR" smtClean="0"/>
              <a:t>(</a:t>
            </a:r>
            <a:r>
              <a:rPr lang="ko-KR" altLang="en-US" smtClean="0"/>
              <a:t>게임 결과 </a:t>
            </a:r>
            <a:r>
              <a:rPr lang="ko-KR" altLang="en-US" dirty="0" smtClean="0"/>
              <a:t>현황</a:t>
            </a:r>
            <a:r>
              <a:rPr lang="en-US" altLang="ko-KR" dirty="0" smtClean="0"/>
              <a:t>)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13471" y="872195"/>
            <a:ext cx="11155680" cy="5542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71" y="872195"/>
            <a:ext cx="11155680" cy="554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191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113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7-5. </a:t>
            </a:r>
            <a:r>
              <a:rPr lang="ko-KR" altLang="en-US" smtClean="0"/>
              <a:t>게임</a:t>
            </a:r>
            <a:r>
              <a:rPr lang="en-US" altLang="ko-KR" smtClean="0"/>
              <a:t>(</a:t>
            </a:r>
            <a:r>
              <a:rPr lang="ko-KR" altLang="en-US" smtClean="0"/>
              <a:t>팀 결과 현황</a:t>
            </a:r>
            <a:r>
              <a:rPr lang="en-US" altLang="ko-KR" smtClean="0"/>
              <a:t>)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513471" y="872195"/>
            <a:ext cx="11155680" cy="5542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222" y="1793211"/>
            <a:ext cx="5363601" cy="2664891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530097" y="898042"/>
            <a:ext cx="1115189" cy="1120295"/>
            <a:chOff x="2567348" y="1190642"/>
            <a:chExt cx="1115189" cy="1120295"/>
          </a:xfrm>
        </p:grpSpPr>
        <p:sp>
          <p:nvSpPr>
            <p:cNvPr id="9" name="타원 8"/>
            <p:cNvSpPr/>
            <p:nvPr/>
          </p:nvSpPr>
          <p:spPr>
            <a:xfrm>
              <a:off x="2567348" y="1190642"/>
              <a:ext cx="1115189" cy="1120295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8913" y="1232206"/>
              <a:ext cx="1041657" cy="1051870"/>
            </a:xfrm>
            <a:prstGeom prst="ellipse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905926" y="1280875"/>
            <a:ext cx="1276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해설 평가</a:t>
            </a:r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754412" y="2438802"/>
            <a:ext cx="4693888" cy="2019300"/>
          </a:xfrm>
          <a:prstGeom prst="wedgeRoundRectCallout">
            <a:avLst>
              <a:gd name="adj1" fmla="val -35389"/>
              <a:gd name="adj2" fmla="val -6721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모든 라인이 라인전에서 고생을 했지만</a:t>
            </a:r>
            <a:endParaRPr lang="en-US" altLang="ko-KR" smtClean="0">
              <a:solidFill>
                <a:schemeClr val="tx1"/>
              </a:solidFill>
            </a:endParaRPr>
          </a:p>
          <a:p>
            <a:pPr algn="ctr"/>
            <a:r>
              <a:rPr lang="ko-KR" altLang="en-US" smtClean="0">
                <a:solidFill>
                  <a:schemeClr val="tx1"/>
                </a:solidFill>
              </a:rPr>
              <a:t>정글 니달리가 용을 잘 챙겨놓았고</a:t>
            </a:r>
            <a:endParaRPr lang="en-US" altLang="ko-KR" smtClean="0">
              <a:solidFill>
                <a:schemeClr val="tx1"/>
              </a:solidFill>
            </a:endParaRPr>
          </a:p>
          <a:p>
            <a:pPr algn="ctr"/>
            <a:r>
              <a:rPr lang="ko-KR" altLang="en-US" smtClean="0">
                <a:solidFill>
                  <a:schemeClr val="tx1"/>
                </a:solidFill>
              </a:rPr>
              <a:t>결국 트위치 라칸 조합이 </a:t>
            </a:r>
            <a:endParaRPr lang="en-US" altLang="ko-KR" smtClean="0">
              <a:solidFill>
                <a:schemeClr val="tx1"/>
              </a:solidFill>
            </a:endParaRPr>
          </a:p>
          <a:p>
            <a:pPr algn="ctr"/>
            <a:r>
              <a:rPr lang="ko-KR" altLang="en-US" smtClean="0">
                <a:solidFill>
                  <a:schemeClr val="tx1"/>
                </a:solidFill>
              </a:rPr>
              <a:t>한타에서 캐리했기에 이길 수 있었다</a:t>
            </a:r>
            <a:r>
              <a:rPr lang="en-US" altLang="ko-KR" smtClean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mtClean="0">
              <a:solidFill>
                <a:schemeClr val="tx1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651498" y="4595591"/>
            <a:ext cx="1115189" cy="1120295"/>
            <a:chOff x="2567348" y="1190642"/>
            <a:chExt cx="1115189" cy="1120295"/>
          </a:xfrm>
        </p:grpSpPr>
        <p:sp>
          <p:nvSpPr>
            <p:cNvPr id="40" name="타원 39"/>
            <p:cNvSpPr/>
            <p:nvPr/>
          </p:nvSpPr>
          <p:spPr>
            <a:xfrm>
              <a:off x="2567348" y="1190642"/>
              <a:ext cx="1115189" cy="1120295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8913" y="1232206"/>
              <a:ext cx="1041657" cy="1051870"/>
            </a:xfrm>
            <a:prstGeom prst="ellipse">
              <a:avLst/>
            </a:prstGeom>
          </p:spPr>
        </p:pic>
      </p:grpSp>
      <p:grpSp>
        <p:nvGrpSpPr>
          <p:cNvPr id="42" name="그룹 41"/>
          <p:cNvGrpSpPr/>
          <p:nvPr/>
        </p:nvGrpSpPr>
        <p:grpSpPr>
          <a:xfrm>
            <a:off x="2101470" y="4637155"/>
            <a:ext cx="1115189" cy="1120295"/>
            <a:chOff x="2567348" y="1190642"/>
            <a:chExt cx="1115189" cy="1120295"/>
          </a:xfrm>
        </p:grpSpPr>
        <p:sp>
          <p:nvSpPr>
            <p:cNvPr id="43" name="타원 42"/>
            <p:cNvSpPr/>
            <p:nvPr/>
          </p:nvSpPr>
          <p:spPr>
            <a:xfrm>
              <a:off x="2567348" y="1190642"/>
              <a:ext cx="1115189" cy="1120295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8913" y="1232206"/>
              <a:ext cx="1041657" cy="1051870"/>
            </a:xfrm>
            <a:prstGeom prst="ellipse">
              <a:avLst/>
            </a:prstGeom>
          </p:spPr>
        </p:pic>
      </p:grpSp>
      <p:grpSp>
        <p:nvGrpSpPr>
          <p:cNvPr id="45" name="그룹 44"/>
          <p:cNvGrpSpPr/>
          <p:nvPr/>
        </p:nvGrpSpPr>
        <p:grpSpPr>
          <a:xfrm>
            <a:off x="3551442" y="4644506"/>
            <a:ext cx="1115189" cy="1120295"/>
            <a:chOff x="2567348" y="1190642"/>
            <a:chExt cx="1115189" cy="1120295"/>
          </a:xfrm>
        </p:grpSpPr>
        <p:sp>
          <p:nvSpPr>
            <p:cNvPr id="46" name="타원 45"/>
            <p:cNvSpPr/>
            <p:nvPr/>
          </p:nvSpPr>
          <p:spPr>
            <a:xfrm>
              <a:off x="2567348" y="1190642"/>
              <a:ext cx="1115189" cy="1120295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8913" y="1232206"/>
              <a:ext cx="1041657" cy="1051870"/>
            </a:xfrm>
            <a:prstGeom prst="ellipse">
              <a:avLst/>
            </a:prstGeom>
          </p:spPr>
        </p:pic>
      </p:grpSp>
      <p:grpSp>
        <p:nvGrpSpPr>
          <p:cNvPr id="48" name="그룹 47"/>
          <p:cNvGrpSpPr/>
          <p:nvPr/>
        </p:nvGrpSpPr>
        <p:grpSpPr>
          <a:xfrm>
            <a:off x="4996033" y="4678719"/>
            <a:ext cx="1115189" cy="1120295"/>
            <a:chOff x="2567348" y="1190642"/>
            <a:chExt cx="1115189" cy="1120295"/>
          </a:xfrm>
        </p:grpSpPr>
        <p:sp>
          <p:nvSpPr>
            <p:cNvPr id="49" name="타원 48"/>
            <p:cNvSpPr/>
            <p:nvPr/>
          </p:nvSpPr>
          <p:spPr>
            <a:xfrm>
              <a:off x="2567348" y="1190642"/>
              <a:ext cx="1115189" cy="1120295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8913" y="1232206"/>
              <a:ext cx="1041657" cy="1051870"/>
            </a:xfrm>
            <a:prstGeom prst="ellipse">
              <a:avLst/>
            </a:prstGeom>
          </p:spPr>
        </p:pic>
      </p:grpSp>
      <p:grpSp>
        <p:nvGrpSpPr>
          <p:cNvPr id="51" name="그룹 50"/>
          <p:cNvGrpSpPr/>
          <p:nvPr/>
        </p:nvGrpSpPr>
        <p:grpSpPr>
          <a:xfrm>
            <a:off x="6441598" y="4686070"/>
            <a:ext cx="1115189" cy="1120295"/>
            <a:chOff x="2567348" y="1190642"/>
            <a:chExt cx="1115189" cy="1120295"/>
          </a:xfrm>
        </p:grpSpPr>
        <p:sp>
          <p:nvSpPr>
            <p:cNvPr id="52" name="타원 51"/>
            <p:cNvSpPr/>
            <p:nvPr/>
          </p:nvSpPr>
          <p:spPr>
            <a:xfrm>
              <a:off x="2567348" y="1190642"/>
              <a:ext cx="1115189" cy="1120295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8913" y="1232206"/>
              <a:ext cx="1041657" cy="1051870"/>
            </a:xfrm>
            <a:prstGeom prst="ellipse">
              <a:avLst/>
            </a:prstGeom>
          </p:spPr>
        </p:pic>
      </p:grpSp>
      <p:sp>
        <p:nvSpPr>
          <p:cNvPr id="54" name="TextBox 53"/>
          <p:cNvSpPr txBox="1"/>
          <p:nvPr/>
        </p:nvSpPr>
        <p:spPr>
          <a:xfrm>
            <a:off x="864892" y="5740345"/>
            <a:ext cx="688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solidFill>
                  <a:srgbClr val="FF0000"/>
                </a:solidFill>
              </a:rPr>
              <a:t>4.5</a:t>
            </a:r>
            <a:endParaRPr lang="ko-KR" altLang="en-US" sz="280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314864" y="5757450"/>
            <a:ext cx="688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solidFill>
                  <a:srgbClr val="FF0000"/>
                </a:solidFill>
              </a:rPr>
              <a:t>9.2</a:t>
            </a:r>
            <a:endParaRPr lang="ko-KR" altLang="en-US" sz="280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764836" y="5755739"/>
            <a:ext cx="688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solidFill>
                  <a:srgbClr val="FF0000"/>
                </a:solidFill>
              </a:rPr>
              <a:t>2.5</a:t>
            </a:r>
            <a:endParaRPr lang="ko-KR" altLang="en-US" sz="280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209429" y="5767692"/>
            <a:ext cx="688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solidFill>
                  <a:srgbClr val="FF0000"/>
                </a:solidFill>
              </a:rPr>
              <a:t>3</a:t>
            </a:r>
            <a:endParaRPr lang="ko-KR" altLang="en-US" sz="2800">
              <a:solidFill>
                <a:srgbClr val="FF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667702" y="5786279"/>
            <a:ext cx="688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solidFill>
                  <a:srgbClr val="FF0000"/>
                </a:solidFill>
              </a:rPr>
              <a:t>4.7</a:t>
            </a:r>
            <a:endParaRPr lang="ko-KR" altLang="en-US" sz="2800">
              <a:solidFill>
                <a:srgbClr val="FF0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0091938" y="5877475"/>
            <a:ext cx="1308100" cy="43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홈으로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8633665" y="5877475"/>
            <a:ext cx="1308100" cy="43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경기 기록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7695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113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7-6. </a:t>
            </a:r>
            <a:r>
              <a:rPr lang="ko-KR" altLang="en-US" smtClean="0"/>
              <a:t>게임</a:t>
            </a:r>
            <a:r>
              <a:rPr lang="en-US" altLang="ko-KR" smtClean="0"/>
              <a:t>(</a:t>
            </a:r>
            <a:r>
              <a:rPr lang="ko-KR" altLang="en-US" smtClean="0"/>
              <a:t>경기 기록</a:t>
            </a:r>
            <a:r>
              <a:rPr lang="en-US" altLang="ko-KR" smtClean="0"/>
              <a:t>)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513471" y="872195"/>
            <a:ext cx="11155680" cy="5542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10091938" y="5877475"/>
            <a:ext cx="1308100" cy="43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홈으로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8633665" y="5877475"/>
            <a:ext cx="1308100" cy="43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경기 결과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831" y="1442749"/>
            <a:ext cx="6001588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99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0"/>
            <a:ext cx="3183775" cy="1064029"/>
          </a:xfrm>
        </p:spPr>
        <p:txBody>
          <a:bodyPr>
            <a:normAutofit/>
          </a:bodyPr>
          <a:lstStyle/>
          <a:p>
            <a:r>
              <a:rPr lang="ko-KR" altLang="en-US" sz="5000" smtClean="0"/>
              <a:t>목차</a:t>
            </a:r>
            <a:endParaRPr lang="ko-KR" altLang="en-US" sz="5000" dirty="0"/>
          </a:p>
        </p:txBody>
      </p:sp>
      <p:sp>
        <p:nvSpPr>
          <p:cNvPr id="3" name="TextBox 2"/>
          <p:cNvSpPr txBox="1"/>
          <p:nvPr/>
        </p:nvSpPr>
        <p:spPr>
          <a:xfrm>
            <a:off x="764771" y="1305098"/>
            <a:ext cx="35578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시작화면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튜토리얼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홈화면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mtClean="0">
                <a:solidFill>
                  <a:schemeClr val="bg1">
                    <a:lumMod val="75000"/>
                  </a:schemeClr>
                </a:solidFill>
              </a:rPr>
              <a:t>선수 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팀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리그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게임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/>
              <a:t>챔피언 화면</a:t>
            </a:r>
            <a:endParaRPr lang="en-US" altLang="ko-KR" b="1"/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미션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 뽑기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 설정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이벤트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317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113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8. </a:t>
            </a:r>
            <a:r>
              <a:rPr lang="ko-KR" altLang="en-US" dirty="0" smtClean="0"/>
              <a:t>챔피언 도감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챔프</a:t>
            </a:r>
            <a:r>
              <a:rPr lang="ko-KR" altLang="en-US" smtClean="0"/>
              <a:t> 정보</a:t>
            </a:r>
            <a:r>
              <a:rPr lang="en-US" altLang="ko-KR" smtClean="0"/>
              <a:t>, </a:t>
            </a:r>
            <a:r>
              <a:rPr lang="ko-KR" altLang="en-US" smtClean="0"/>
              <a:t>챔프 가지고 있는 현황</a:t>
            </a:r>
            <a:r>
              <a:rPr lang="en-US" altLang="ko-KR" smtClean="0"/>
              <a:t>, </a:t>
            </a:r>
            <a:r>
              <a:rPr lang="ko-KR" altLang="en-US" smtClean="0"/>
              <a:t>선택권으로 살 수 있음</a:t>
            </a:r>
            <a:r>
              <a:rPr lang="en-US" altLang="ko-KR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92767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0"/>
            <a:ext cx="3183775" cy="1064029"/>
          </a:xfrm>
        </p:spPr>
        <p:txBody>
          <a:bodyPr>
            <a:normAutofit/>
          </a:bodyPr>
          <a:lstStyle/>
          <a:p>
            <a:r>
              <a:rPr lang="ko-KR" altLang="en-US" sz="5000" smtClean="0"/>
              <a:t>목차</a:t>
            </a:r>
            <a:endParaRPr lang="ko-KR" altLang="en-US" sz="5000" dirty="0"/>
          </a:p>
        </p:txBody>
      </p:sp>
      <p:sp>
        <p:nvSpPr>
          <p:cNvPr id="3" name="TextBox 2"/>
          <p:cNvSpPr txBox="1"/>
          <p:nvPr/>
        </p:nvSpPr>
        <p:spPr>
          <a:xfrm>
            <a:off x="764771" y="1305098"/>
            <a:ext cx="35578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시작화면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튜토리얼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홈화면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mtClean="0">
                <a:solidFill>
                  <a:schemeClr val="bg1">
                    <a:lumMod val="75000"/>
                  </a:schemeClr>
                </a:solidFill>
              </a:rPr>
              <a:t>선수 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팀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리그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게임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챔피언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/>
              <a:t>미션</a:t>
            </a:r>
            <a:endParaRPr lang="en-US" altLang="ko-KR" b="1"/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 뽑기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 설정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이벤트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581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113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9. </a:t>
            </a:r>
            <a:r>
              <a:rPr lang="ko-KR" altLang="en-US" smtClean="0"/>
              <a:t>미션</a:t>
            </a:r>
            <a:r>
              <a:rPr lang="en-US" altLang="ko-KR" smtClean="0"/>
              <a:t>/</a:t>
            </a:r>
            <a:r>
              <a:rPr lang="ko-KR" altLang="en-US" smtClean="0"/>
              <a:t>퀘스트 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028398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5964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1-1. </a:t>
            </a:r>
            <a:r>
              <a:rPr lang="ko-KR" altLang="en-US" err="1" smtClean="0"/>
              <a:t>시작화면</a:t>
            </a:r>
            <a:r>
              <a:rPr lang="en-US" altLang="ko-KR" smtClean="0"/>
              <a:t>(</a:t>
            </a:r>
            <a:r>
              <a:rPr lang="ko-KR" altLang="en-US" smtClean="0"/>
              <a:t>게임 시작 탭</a:t>
            </a:r>
            <a:r>
              <a:rPr lang="en-US" altLang="ko-KR" smtClean="0"/>
              <a:t>/</a:t>
            </a:r>
            <a:r>
              <a:rPr lang="en-US" altLang="ko-KR" smtClean="0"/>
              <a:t>FunnyLife/Version)</a:t>
            </a:r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13471" y="872195"/>
            <a:ext cx="11155680" cy="5542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71" y="872195"/>
            <a:ext cx="11155680" cy="55426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39883" y="1675333"/>
            <a:ext cx="3502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smtClean="0"/>
              <a:t>롤 게임 </a:t>
            </a:r>
            <a:endParaRPr lang="ko-KR" altLang="en-US" sz="7200"/>
          </a:p>
        </p:txBody>
      </p:sp>
      <p:sp>
        <p:nvSpPr>
          <p:cNvPr id="5" name="TextBox 4"/>
          <p:cNvSpPr txBox="1"/>
          <p:nvPr/>
        </p:nvSpPr>
        <p:spPr>
          <a:xfrm>
            <a:off x="609389" y="957484"/>
            <a:ext cx="1090246" cy="325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/>
              <a:t>Funny Life</a:t>
            </a:r>
            <a:endParaRPr lang="ko-KR" altLang="en-US" sz="1500"/>
          </a:p>
        </p:txBody>
      </p:sp>
      <p:sp>
        <p:nvSpPr>
          <p:cNvPr id="4" name="TextBox 3"/>
          <p:cNvSpPr txBox="1"/>
          <p:nvPr/>
        </p:nvSpPr>
        <p:spPr>
          <a:xfrm>
            <a:off x="3643533" y="5261315"/>
            <a:ext cx="51909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smtClean="0"/>
              <a:t>게임을 시작하려면 터치 하세요</a:t>
            </a:r>
            <a:r>
              <a:rPr lang="en-US" altLang="ko-KR" sz="2500" smtClean="0"/>
              <a:t>.</a:t>
            </a:r>
            <a:endParaRPr lang="ko-KR" altLang="en-US" sz="2500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8004518" y="4670472"/>
            <a:ext cx="464233" cy="590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842738" y="4262513"/>
            <a:ext cx="1533379" cy="393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반짝거림</a:t>
            </a: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390908" y="5950140"/>
            <a:ext cx="141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ver. 1.0.0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68538" y="53947"/>
            <a:ext cx="6223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smtClean="0"/>
              <a:t>이어하기</a:t>
            </a:r>
            <a:r>
              <a:rPr lang="en-US" altLang="ko-KR" sz="1200" smtClean="0"/>
              <a:t>/</a:t>
            </a:r>
            <a:r>
              <a:rPr lang="ko-KR" altLang="en-US" sz="1200" smtClean="0"/>
              <a:t>새로하기 </a:t>
            </a:r>
            <a:r>
              <a:rPr lang="en-US" altLang="ko-KR" sz="1200" smtClean="0"/>
              <a:t>X =&gt; Default</a:t>
            </a:r>
            <a:r>
              <a:rPr lang="ko-KR" altLang="en-US" sz="1200" smtClean="0"/>
              <a:t>가 이어하기</a:t>
            </a:r>
            <a:r>
              <a:rPr lang="en-US" altLang="ko-KR" sz="1200" smtClean="0"/>
              <a:t>, </a:t>
            </a:r>
            <a:r>
              <a:rPr lang="ko-KR" altLang="en-US" sz="1200" smtClean="0"/>
              <a:t>새로하는 방법은 설정에 초기화 버튼</a:t>
            </a:r>
            <a:endParaRPr lang="en-US" altLang="ko-KR" sz="1200" smtClean="0"/>
          </a:p>
          <a:p>
            <a:pPr marL="228600" indent="-228600">
              <a:buAutoNum type="arabicPeriod"/>
            </a:pPr>
            <a:r>
              <a:rPr lang="en-US" altLang="ko-KR" sz="1200" smtClean="0"/>
              <a:t>Funny Life</a:t>
            </a:r>
            <a:r>
              <a:rPr lang="ko-KR" altLang="en-US" sz="1200" smtClean="0"/>
              <a:t>나 </a:t>
            </a:r>
            <a:r>
              <a:rPr lang="en-US" altLang="ko-KR" sz="1200" smtClean="0"/>
              <a:t>Title</a:t>
            </a:r>
            <a:r>
              <a:rPr lang="ko-KR" altLang="en-US" sz="1200"/>
              <a:t>은 </a:t>
            </a:r>
            <a:r>
              <a:rPr lang="ko-KR" altLang="en-US" sz="1200" smtClean="0"/>
              <a:t>캘리그라피 느낌으로</a:t>
            </a:r>
            <a:r>
              <a:rPr lang="en-US" altLang="ko-KR" sz="1200" smtClean="0"/>
              <a:t>. (+ </a:t>
            </a:r>
            <a:r>
              <a:rPr lang="ko-KR" altLang="en-US" sz="1200" smtClean="0"/>
              <a:t>심볼</a:t>
            </a:r>
            <a:r>
              <a:rPr lang="en-US" altLang="ko-KR" sz="1200"/>
              <a:t>)</a:t>
            </a:r>
            <a:endParaRPr lang="en-US" altLang="ko-KR" sz="1200" smtClean="0"/>
          </a:p>
          <a:p>
            <a:pPr marL="228600" indent="-228600">
              <a:buAutoNum type="arabicPeriod"/>
            </a:pPr>
            <a:r>
              <a:rPr lang="en-US" altLang="ko-KR" sz="1200" smtClean="0"/>
              <a:t>Touch the screen, </a:t>
            </a:r>
            <a:r>
              <a:rPr lang="ko-KR" altLang="en-US" sz="1200" smtClean="0"/>
              <a:t>화면을 터치하세요</a:t>
            </a:r>
            <a:r>
              <a:rPr lang="en-US" altLang="ko-KR" sz="1200" smtClean="0"/>
              <a:t>, </a:t>
            </a:r>
            <a:r>
              <a:rPr lang="ko-KR" altLang="en-US" sz="1200" smtClean="0"/>
              <a:t>터치하면 시작합니다</a:t>
            </a:r>
            <a:r>
              <a:rPr lang="en-US" altLang="ko-KR" sz="1200"/>
              <a:t>,</a:t>
            </a:r>
            <a:r>
              <a:rPr lang="en-US" altLang="ko-KR" sz="1200" smtClean="0"/>
              <a:t> Touch to start</a:t>
            </a:r>
          </a:p>
          <a:p>
            <a:pPr marL="228600" indent="-228600">
              <a:buAutoNum type="arabicPeriod"/>
            </a:pPr>
            <a:r>
              <a:rPr lang="ko-KR" altLang="en-US" sz="1200" smtClean="0"/>
              <a:t>시작 화면은 움직이는게 국룰</a:t>
            </a:r>
            <a:r>
              <a:rPr lang="en-US" altLang="ko-KR" sz="1200" smtClean="0"/>
              <a:t>.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4951637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0"/>
            <a:ext cx="3183775" cy="1064029"/>
          </a:xfrm>
        </p:spPr>
        <p:txBody>
          <a:bodyPr>
            <a:normAutofit/>
          </a:bodyPr>
          <a:lstStyle/>
          <a:p>
            <a:r>
              <a:rPr lang="ko-KR" altLang="en-US" sz="5000" smtClean="0"/>
              <a:t>목차</a:t>
            </a:r>
            <a:endParaRPr lang="ko-KR" altLang="en-US" sz="5000" dirty="0"/>
          </a:p>
        </p:txBody>
      </p:sp>
      <p:sp>
        <p:nvSpPr>
          <p:cNvPr id="3" name="TextBox 2"/>
          <p:cNvSpPr txBox="1"/>
          <p:nvPr/>
        </p:nvSpPr>
        <p:spPr>
          <a:xfrm>
            <a:off x="764771" y="1305098"/>
            <a:ext cx="35578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시작화면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튜토리얼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홈화면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mtClean="0">
                <a:solidFill>
                  <a:schemeClr val="bg1">
                    <a:lumMod val="75000"/>
                  </a:schemeClr>
                </a:solidFill>
              </a:rPr>
              <a:t>선수 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팀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리그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게임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챔피언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미션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/>
              <a:t> 뽑기</a:t>
            </a:r>
            <a:endParaRPr lang="en-US" altLang="ko-KR" b="1"/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 설정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이벤트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649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113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10. </a:t>
            </a:r>
            <a:r>
              <a:rPr lang="ko-KR" altLang="en-US" smtClean="0"/>
              <a:t>뽑기 </a:t>
            </a:r>
            <a:r>
              <a:rPr lang="en-US" altLang="ko-KR" smtClean="0"/>
              <a:t>(</a:t>
            </a:r>
            <a:r>
              <a:rPr lang="ko-KR" altLang="en-US" smtClean="0"/>
              <a:t>챔피언 뽑기</a:t>
            </a:r>
            <a:r>
              <a:rPr lang="en-US" altLang="ko-KR" smtClean="0"/>
              <a:t>, </a:t>
            </a:r>
            <a:r>
              <a:rPr lang="ko-KR" altLang="en-US" smtClean="0"/>
              <a:t>아이템 뽑기</a:t>
            </a:r>
            <a:r>
              <a:rPr lang="en-US" altLang="ko-KR" smtClean="0"/>
              <a:t>, </a:t>
            </a:r>
            <a:r>
              <a:rPr lang="ko-KR" altLang="en-US" smtClean="0"/>
              <a:t>재화는 특수 재화 </a:t>
            </a:r>
            <a:r>
              <a:rPr lang="en-US" altLang="ko-KR" smtClean="0"/>
              <a:t>1</a:t>
            </a:r>
            <a:r>
              <a:rPr lang="ko-KR" altLang="en-US" smtClean="0"/>
              <a:t>개만 게임 끝나면 얻기</a:t>
            </a:r>
            <a:r>
              <a:rPr lang="en-US" altLang="ko-KR" smtClean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3317876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0"/>
            <a:ext cx="3183775" cy="1064029"/>
          </a:xfrm>
        </p:spPr>
        <p:txBody>
          <a:bodyPr>
            <a:normAutofit/>
          </a:bodyPr>
          <a:lstStyle/>
          <a:p>
            <a:r>
              <a:rPr lang="ko-KR" altLang="en-US" sz="5000" smtClean="0"/>
              <a:t>목차</a:t>
            </a:r>
            <a:endParaRPr lang="ko-KR" altLang="en-US" sz="5000" dirty="0"/>
          </a:p>
        </p:txBody>
      </p:sp>
      <p:sp>
        <p:nvSpPr>
          <p:cNvPr id="3" name="TextBox 2"/>
          <p:cNvSpPr txBox="1"/>
          <p:nvPr/>
        </p:nvSpPr>
        <p:spPr>
          <a:xfrm>
            <a:off x="764771" y="1305098"/>
            <a:ext cx="35578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시작화면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튜토리얼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홈화면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mtClean="0">
                <a:solidFill>
                  <a:schemeClr val="bg1">
                    <a:lumMod val="75000"/>
                  </a:schemeClr>
                </a:solidFill>
              </a:rPr>
              <a:t>선수 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팀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리그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게임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챔피언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미션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 뽑기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/>
              <a:t> 설정</a:t>
            </a:r>
            <a:endParaRPr lang="en-US" altLang="ko-KR" b="1"/>
          </a:p>
          <a:p>
            <a:pPr marL="342900" indent="-342900">
              <a:buAutoNum type="arabicPeriod"/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이벤트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6283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113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11. </a:t>
            </a:r>
            <a:r>
              <a:rPr lang="ko-KR" altLang="en-US"/>
              <a:t>설정 </a:t>
            </a:r>
            <a:r>
              <a:rPr lang="en-US" altLang="ko-KR" smtClean="0"/>
              <a:t>(</a:t>
            </a:r>
            <a:r>
              <a:rPr lang="ko-KR" altLang="en-US" smtClean="0"/>
              <a:t>음악</a:t>
            </a:r>
            <a:r>
              <a:rPr lang="en-US" altLang="ko-KR" smtClean="0"/>
              <a:t>, </a:t>
            </a:r>
            <a:r>
              <a:rPr lang="ko-KR" altLang="en-US" smtClean="0"/>
              <a:t>종료</a:t>
            </a:r>
            <a:r>
              <a:rPr lang="en-US" altLang="ko-KR" smtClean="0"/>
              <a:t>, </a:t>
            </a:r>
            <a:r>
              <a:rPr lang="ko-KR" altLang="en-US" smtClean="0"/>
              <a:t>언어</a:t>
            </a:r>
            <a:r>
              <a:rPr lang="en-US" altLang="ko-KR" smtClean="0"/>
              <a:t>, </a:t>
            </a:r>
            <a:r>
              <a:rPr lang="ko-KR" altLang="en-US" smtClean="0"/>
              <a:t>선물</a:t>
            </a:r>
            <a:r>
              <a:rPr lang="en-US" altLang="ko-KR" smtClean="0"/>
              <a:t>/</a:t>
            </a:r>
            <a:r>
              <a:rPr lang="ko-KR" altLang="en-US" smtClean="0"/>
              <a:t>편지함</a:t>
            </a:r>
            <a:r>
              <a:rPr lang="en-US" altLang="ko-KR" smtClean="0"/>
              <a:t>, </a:t>
            </a:r>
            <a:r>
              <a:rPr lang="ko-KR" altLang="en-US" smtClean="0"/>
              <a:t>오프닝</a:t>
            </a:r>
            <a:r>
              <a:rPr lang="en-US" altLang="ko-KR" smtClean="0"/>
              <a:t>, </a:t>
            </a:r>
            <a:r>
              <a:rPr lang="ko-KR" altLang="en-US" smtClean="0"/>
              <a:t>도움말</a:t>
            </a:r>
            <a:r>
              <a:rPr lang="en-US" altLang="ko-KR" smtClean="0"/>
              <a:t>, </a:t>
            </a:r>
            <a:r>
              <a:rPr lang="ko-KR" altLang="en-US" smtClean="0"/>
              <a:t>쿠폰</a:t>
            </a:r>
            <a:r>
              <a:rPr lang="en-US" altLang="ko-KR" smtClean="0"/>
              <a:t>, </a:t>
            </a:r>
            <a:r>
              <a:rPr lang="ko-KR" altLang="en-US" smtClean="0"/>
              <a:t>공식카페</a:t>
            </a:r>
            <a:r>
              <a:rPr lang="en-US" altLang="ko-KR" smtClean="0"/>
              <a:t>, UI </a:t>
            </a:r>
            <a:r>
              <a:rPr lang="ko-KR" altLang="en-US" smtClean="0"/>
              <a:t>스타일</a:t>
            </a:r>
            <a:r>
              <a:rPr lang="en-US" altLang="ko-KR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138316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0"/>
            <a:ext cx="3183775" cy="1064029"/>
          </a:xfrm>
        </p:spPr>
        <p:txBody>
          <a:bodyPr>
            <a:normAutofit/>
          </a:bodyPr>
          <a:lstStyle/>
          <a:p>
            <a:r>
              <a:rPr lang="ko-KR" altLang="en-US" sz="5000" smtClean="0"/>
              <a:t>목차</a:t>
            </a:r>
            <a:endParaRPr lang="ko-KR" altLang="en-US" sz="5000" dirty="0"/>
          </a:p>
        </p:txBody>
      </p:sp>
      <p:sp>
        <p:nvSpPr>
          <p:cNvPr id="3" name="TextBox 2"/>
          <p:cNvSpPr txBox="1"/>
          <p:nvPr/>
        </p:nvSpPr>
        <p:spPr>
          <a:xfrm>
            <a:off x="764771" y="1305098"/>
            <a:ext cx="35578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시작화면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튜토리얼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홈화면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mtClean="0">
                <a:solidFill>
                  <a:schemeClr val="bg1">
                    <a:lumMod val="75000"/>
                  </a:schemeClr>
                </a:solidFill>
              </a:rPr>
              <a:t>선수 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팀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리그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게임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챔피언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미션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 뽑기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 설정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b="1"/>
              <a:t> </a:t>
            </a:r>
            <a:r>
              <a:rPr lang="ko-KR" altLang="en-US" b="1"/>
              <a:t>이벤트</a:t>
            </a:r>
            <a:endParaRPr lang="en-US" altLang="ko-KR" b="1"/>
          </a:p>
        </p:txBody>
      </p:sp>
    </p:spTree>
    <p:extLst>
      <p:ext uri="{BB962C8B-B14F-4D97-AF65-F5344CB8AC3E}">
        <p14:creationId xmlns:p14="http://schemas.microsoft.com/office/powerpoint/2010/main" val="21672315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113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12. </a:t>
            </a:r>
            <a:r>
              <a:rPr lang="ko-KR" altLang="en-US" smtClean="0"/>
              <a:t>이벤트 </a:t>
            </a:r>
            <a:r>
              <a:rPr lang="en-US" altLang="ko-KR" smtClean="0"/>
              <a:t>(</a:t>
            </a:r>
            <a:r>
              <a:rPr lang="ko-KR" altLang="en-US" smtClean="0"/>
              <a:t>리그</a:t>
            </a:r>
            <a:r>
              <a:rPr lang="en-US" altLang="ko-KR" smtClean="0"/>
              <a:t>, </a:t>
            </a:r>
            <a:r>
              <a:rPr lang="ko-KR" altLang="en-US" smtClean="0"/>
              <a:t>경기</a:t>
            </a:r>
            <a:r>
              <a:rPr lang="en-US" altLang="ko-KR" smtClean="0"/>
              <a:t>)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13471" y="872195"/>
            <a:ext cx="11155680" cy="5542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673331" y="1581574"/>
            <a:ext cx="110124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94976" y="1055716"/>
            <a:ext cx="5403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5</a:t>
            </a:r>
            <a:r>
              <a:rPr lang="ko-KR" altLang="en-US" smtClean="0"/>
              <a:t>충 일체</a:t>
            </a: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930338" y="1030777"/>
            <a:ext cx="597238" cy="3075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설정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214926" y="1030776"/>
            <a:ext cx="597238" cy="3075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편지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636924" y="1041956"/>
            <a:ext cx="1062430" cy="2963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tx1"/>
                </a:solidFill>
              </a:rPr>
              <a:t>4021</a:t>
            </a:r>
            <a:endParaRPr lang="ko-KR" altLang="en-US" sz="120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424" y="1041955"/>
            <a:ext cx="286262" cy="28800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9724674" y="1040903"/>
            <a:ext cx="352565" cy="2974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2" name="십자형 11"/>
          <p:cNvSpPr/>
          <p:nvPr/>
        </p:nvSpPr>
        <p:spPr>
          <a:xfrm>
            <a:off x="9780857" y="1076539"/>
            <a:ext cx="230839" cy="232715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20571" y="1591099"/>
            <a:ext cx="11148579" cy="4822512"/>
          </a:xfrm>
          <a:prstGeom prst="rect">
            <a:avLst/>
          </a:prstGeom>
          <a:blipFill dpi="0" rotWithShape="1">
            <a:blip r:embed="rId3">
              <a:alphaModFix amt="6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085477" y="5815094"/>
            <a:ext cx="6583674" cy="598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085477" y="5822151"/>
            <a:ext cx="1097279" cy="598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선수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웃는 얼굴 15"/>
          <p:cNvSpPr/>
          <p:nvPr/>
        </p:nvSpPr>
        <p:spPr>
          <a:xfrm>
            <a:off x="5168603" y="6018311"/>
            <a:ext cx="174568" cy="192082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182756" y="5822152"/>
            <a:ext cx="1097279" cy="598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팀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280035" y="5815094"/>
            <a:ext cx="1097279" cy="598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리그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377314" y="5815094"/>
            <a:ext cx="1097279" cy="598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챔피언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474593" y="5815094"/>
            <a:ext cx="1097279" cy="598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미션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0571872" y="5822152"/>
            <a:ext cx="1097279" cy="5914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뽑기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1007566" y="1581574"/>
            <a:ext cx="1903615" cy="348722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530097" y="898042"/>
            <a:ext cx="1115189" cy="1120295"/>
            <a:chOff x="2567348" y="1190642"/>
            <a:chExt cx="1115189" cy="1120295"/>
          </a:xfrm>
        </p:grpSpPr>
        <p:sp>
          <p:nvSpPr>
            <p:cNvPr id="24" name="타원 23"/>
            <p:cNvSpPr/>
            <p:nvPr/>
          </p:nvSpPr>
          <p:spPr>
            <a:xfrm>
              <a:off x="2567348" y="1190642"/>
              <a:ext cx="1115189" cy="1120295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8913" y="1232206"/>
              <a:ext cx="1041657" cy="1051870"/>
            </a:xfrm>
            <a:prstGeom prst="ellipse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1976633" y="1617435"/>
            <a:ext cx="861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solidFill>
                  <a:schemeClr val="accent1">
                    <a:lumMod val="75000"/>
                  </a:schemeClr>
                </a:solidFill>
                <a:latin typeface="AR CENA" panose="02000000000000000000" pitchFamily="2" charset="0"/>
              </a:rPr>
              <a:t>Diamond IV</a:t>
            </a:r>
            <a:endParaRPr lang="ko-KR" altLang="en-US" sz="1200">
              <a:solidFill>
                <a:schemeClr val="accent1">
                  <a:lumMod val="75000"/>
                </a:schemeClr>
              </a:solidFill>
              <a:latin typeface="AR CENA" panose="02000000000000000000" pitchFamily="2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578" y="1591537"/>
            <a:ext cx="328796" cy="328796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228" y="1521868"/>
            <a:ext cx="7868103" cy="432413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567054" y="98474"/>
            <a:ext cx="5353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smtClean="0"/>
              <a:t>이벤트 팝업 홈화면에서 뜸</a:t>
            </a:r>
            <a:r>
              <a:rPr lang="en-US" altLang="ko-KR" sz="1200" smtClean="0"/>
              <a:t>. (</a:t>
            </a:r>
            <a:r>
              <a:rPr lang="ko-KR" altLang="en-US" sz="1200" smtClean="0"/>
              <a:t>바깥에 터치하면 풀림</a:t>
            </a:r>
            <a:r>
              <a:rPr lang="en-US" altLang="ko-KR" sz="1200" smtClean="0"/>
              <a:t>)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4235058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ctrTitle"/>
          </p:nvPr>
        </p:nvSpPr>
        <p:spPr>
          <a:xfrm>
            <a:off x="1562100" y="1685925"/>
            <a:ext cx="9144000" cy="1955409"/>
          </a:xfrm>
        </p:spPr>
        <p:txBody>
          <a:bodyPr>
            <a:normAutofit/>
          </a:bodyPr>
          <a:lstStyle/>
          <a:p>
            <a:r>
              <a:rPr lang="ko-KR" altLang="en-US" smtClean="0"/>
              <a:t>기타 리소스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35868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ctrTitle"/>
          </p:nvPr>
        </p:nvSpPr>
        <p:spPr>
          <a:xfrm>
            <a:off x="0" y="0"/>
            <a:ext cx="3324225" cy="1171575"/>
          </a:xfrm>
        </p:spPr>
        <p:txBody>
          <a:bodyPr>
            <a:normAutofit/>
          </a:bodyPr>
          <a:lstStyle/>
          <a:p>
            <a:r>
              <a:rPr lang="en-US" altLang="ko-KR" smtClean="0"/>
              <a:t>LOL</a:t>
            </a:r>
            <a:r>
              <a:rPr lang="ko-KR" altLang="en-US" smtClean="0"/>
              <a:t> </a:t>
            </a:r>
            <a:r>
              <a:rPr lang="en-US" altLang="ko-KR" smtClean="0"/>
              <a:t>GUI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4476750" y="889070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/>
              <a:t>롤 UI </a:t>
            </a:r>
            <a:r>
              <a:rPr lang="ko-KR" altLang="en-US"/>
              <a:t>디자인 </a:t>
            </a:r>
            <a:r>
              <a:rPr lang="ko-KR" altLang="en-US" smtClean="0"/>
              <a:t>연구</a:t>
            </a:r>
            <a:endParaRPr lang="ko-KR" altLang="en-US"/>
          </a:p>
          <a:p>
            <a:r>
              <a:rPr lang="ko-KR" altLang="en-US"/>
              <a:t>https://brunch.co.kr/@clay1987/205</a:t>
            </a:r>
          </a:p>
          <a:p>
            <a:endParaRPr lang="ko-KR" altLang="en-US"/>
          </a:p>
          <a:p>
            <a:r>
              <a:rPr lang="ko-KR" altLang="en-US"/>
              <a:t>롤 UI 리디자인</a:t>
            </a:r>
          </a:p>
          <a:p>
            <a:r>
              <a:rPr lang="ko-KR" altLang="en-US"/>
              <a:t>https://notefolio.net/YooMinho/152181</a:t>
            </a:r>
          </a:p>
          <a:p>
            <a:endParaRPr lang="ko-KR" altLang="en-US"/>
          </a:p>
          <a:p>
            <a:r>
              <a:rPr lang="ko-KR" altLang="en-US"/>
              <a:t>롤 UI 변천사</a:t>
            </a:r>
          </a:p>
          <a:p>
            <a:r>
              <a:rPr lang="ko-KR" altLang="en-US"/>
              <a:t>https://imseongkang.wordpress.com/2015/08/02/lolhud/</a:t>
            </a:r>
          </a:p>
          <a:p>
            <a:endParaRPr lang="ko-KR" altLang="en-US"/>
          </a:p>
          <a:p>
            <a:r>
              <a:rPr lang="ko-KR" altLang="en-US"/>
              <a:t>핀터레스트 - 롤 UI</a:t>
            </a:r>
          </a:p>
          <a:p>
            <a:r>
              <a:rPr lang="ko-KR" altLang="en-US"/>
              <a:t>https://www.pinterest.co.kr/pin/368169338281117799/</a:t>
            </a:r>
          </a:p>
          <a:p>
            <a:endParaRPr lang="ko-KR" altLang="en-US"/>
          </a:p>
          <a:p>
            <a:r>
              <a:rPr lang="ko-KR" altLang="en-US"/>
              <a:t>롤 게임 이런 느낌이지 않으련지</a:t>
            </a:r>
          </a:p>
          <a:p>
            <a:r>
              <a:rPr lang="ko-KR" altLang="en-US"/>
              <a:t>https://vimeo.com/219604882</a:t>
            </a:r>
          </a:p>
          <a:p>
            <a:r>
              <a:rPr lang="ko-KR" altLang="en-US"/>
              <a:t>http://garmuri.com/game_ui/109237 </a:t>
            </a:r>
          </a:p>
          <a:p>
            <a:r>
              <a:rPr lang="ko-KR" altLang="en-US"/>
              <a:t>http://garmuri.com/game_ui/109161</a:t>
            </a:r>
          </a:p>
          <a:p>
            <a:endParaRPr lang="ko-KR" altLang="en-US"/>
          </a:p>
          <a:p>
            <a:r>
              <a:rPr lang="ko-KR" altLang="en-US"/>
              <a:t>롤 대쉬보드</a:t>
            </a:r>
          </a:p>
          <a:p>
            <a:r>
              <a:rPr lang="ko-KR" altLang="en-US"/>
              <a:t>https://www.behance.net/gallery/41480313/League-of-Legends-Analytics-Dashboard</a:t>
            </a:r>
          </a:p>
        </p:txBody>
      </p:sp>
    </p:spTree>
    <p:extLst>
      <p:ext uri="{BB962C8B-B14F-4D97-AF65-F5344CB8AC3E}">
        <p14:creationId xmlns:p14="http://schemas.microsoft.com/office/powerpoint/2010/main" val="2504452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ctrTitle"/>
          </p:nvPr>
        </p:nvSpPr>
        <p:spPr>
          <a:xfrm>
            <a:off x="0" y="0"/>
            <a:ext cx="4124325" cy="1171575"/>
          </a:xfrm>
        </p:spPr>
        <p:txBody>
          <a:bodyPr>
            <a:normAutofit fontScale="90000"/>
          </a:bodyPr>
          <a:lstStyle/>
          <a:p>
            <a:r>
              <a:rPr lang="ko-KR" altLang="en-US" smtClean="0"/>
              <a:t>에셋 스토어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4476750" y="889070"/>
            <a:ext cx="6096000" cy="58169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/>
              <a:t>1. </a:t>
            </a:r>
            <a:r>
              <a:rPr lang="ko-KR" altLang="en-US" sz="1200"/>
              <a:t>약간 공상 과학 느낌</a:t>
            </a:r>
          </a:p>
          <a:p>
            <a:r>
              <a:rPr lang="en-US" altLang="ko-KR" sz="1200"/>
              <a:t>https://assetstore.unity.com/packages/2d/gui/icons/sci-fi-ui-pack-components-v1-138176</a:t>
            </a:r>
          </a:p>
          <a:p>
            <a:r>
              <a:rPr lang="en-US" altLang="ko-KR" sz="1200"/>
              <a:t>https://assetstore.unity.com/packages/2d/gui/icons/sci-fi-windows-138964</a:t>
            </a:r>
          </a:p>
          <a:p>
            <a:endParaRPr lang="en-US" altLang="ko-KR" sz="1400"/>
          </a:p>
          <a:p>
            <a:r>
              <a:rPr lang="en-US" altLang="ko-KR" sz="1200"/>
              <a:t>2. </a:t>
            </a:r>
            <a:r>
              <a:rPr lang="ko-KR" altLang="en-US" sz="1200"/>
              <a:t>다크 캐주얼</a:t>
            </a:r>
          </a:p>
          <a:p>
            <a:r>
              <a:rPr lang="en-US" altLang="ko-KR" sz="1200"/>
              <a:t>https://assetstore.unity.com/packages/2d/gui/dark-glowing-flat-gui-ui-kit-over-1200-png-177523</a:t>
            </a:r>
          </a:p>
          <a:p>
            <a:endParaRPr lang="en-US" altLang="ko-KR" sz="1200"/>
          </a:p>
          <a:p>
            <a:r>
              <a:rPr lang="en-US" altLang="ko-KR" sz="1200"/>
              <a:t>3. </a:t>
            </a:r>
            <a:r>
              <a:rPr lang="ko-KR" altLang="en-US" sz="1200"/>
              <a:t>다크 캐주얼 </a:t>
            </a:r>
            <a:r>
              <a:rPr lang="en-US" altLang="ko-KR" sz="1200"/>
              <a:t>2</a:t>
            </a:r>
          </a:p>
          <a:p>
            <a:r>
              <a:rPr lang="en-US" altLang="ko-KR" sz="1200"/>
              <a:t>https://assetstore.unity.com/packages/2d/gui/gui-kit-dark-geo-71323</a:t>
            </a:r>
          </a:p>
          <a:p>
            <a:endParaRPr lang="en-US" altLang="ko-KR" sz="1200"/>
          </a:p>
          <a:p>
            <a:r>
              <a:rPr lang="en-US" altLang="ko-KR" sz="1200"/>
              <a:t>4. MMO RPG </a:t>
            </a:r>
            <a:r>
              <a:rPr lang="ko-KR" altLang="en-US" sz="1200"/>
              <a:t>인데 가장 롤이랑 느낌이 비슷함</a:t>
            </a:r>
          </a:p>
          <a:p>
            <a:r>
              <a:rPr lang="en-US" altLang="ko-KR" sz="1200"/>
              <a:t>https://assetstore.unity.com/packages/2d/gui/rpg-mmo-ui-6-99450</a:t>
            </a:r>
          </a:p>
          <a:p>
            <a:r>
              <a:rPr lang="en-US" altLang="ko-KR" sz="1200"/>
              <a:t>https://assetstore.unity.com/packages/2d/gui/rpg-mmo-ui-x-152053</a:t>
            </a:r>
          </a:p>
          <a:p>
            <a:r>
              <a:rPr lang="en-US" altLang="ko-KR" sz="1200"/>
              <a:t>https://assetstore.unity.com/packages/2d/gui/rpg-mmo-ui-7-114435</a:t>
            </a:r>
          </a:p>
          <a:p>
            <a:endParaRPr lang="en-US" altLang="ko-KR" sz="1200"/>
          </a:p>
          <a:p>
            <a:r>
              <a:rPr lang="en-US" altLang="ko-KR" sz="1200"/>
              <a:t>5. </a:t>
            </a:r>
            <a:r>
              <a:rPr lang="ko-KR" altLang="en-US" sz="1200"/>
              <a:t>이건 그냥 </a:t>
            </a:r>
            <a:r>
              <a:rPr lang="en-US" altLang="ko-KR" sz="1200"/>
              <a:t>6</a:t>
            </a:r>
            <a:r>
              <a:rPr lang="ko-KR" altLang="en-US" sz="1200"/>
              <a:t>각형 스탯</a:t>
            </a:r>
          </a:p>
          <a:p>
            <a:r>
              <a:rPr lang="en-US" altLang="ko-KR" sz="1200"/>
              <a:t>https://assetstore.unity.com/packages/2d/gui/icons/dynamic-stats-ui-178246</a:t>
            </a:r>
          </a:p>
          <a:p>
            <a:endParaRPr lang="en-US" altLang="ko-KR" sz="1200"/>
          </a:p>
          <a:p>
            <a:r>
              <a:rPr lang="en-US" altLang="ko-KR" sz="1200"/>
              <a:t>6. </a:t>
            </a:r>
            <a:r>
              <a:rPr lang="ko-KR" altLang="en-US" sz="1200"/>
              <a:t>기본 아이템 </a:t>
            </a:r>
            <a:r>
              <a:rPr lang="en-US" altLang="ko-KR" sz="1200"/>
              <a:t>(</a:t>
            </a:r>
            <a:r>
              <a:rPr lang="ko-KR" altLang="en-US" sz="1200"/>
              <a:t>무료</a:t>
            </a:r>
            <a:r>
              <a:rPr lang="en-US" altLang="ko-KR" sz="1200"/>
              <a:t>)</a:t>
            </a:r>
          </a:p>
          <a:p>
            <a:r>
              <a:rPr lang="en-US" altLang="ko-KR" sz="1200"/>
              <a:t>https://assetstore.unity.com/packages/2d/gui/icons/resource-icons-101998</a:t>
            </a:r>
          </a:p>
          <a:p>
            <a:endParaRPr lang="en-US" altLang="ko-KR" sz="1200"/>
          </a:p>
          <a:p>
            <a:r>
              <a:rPr lang="en-US" altLang="ko-KR" sz="1200"/>
              <a:t>7. </a:t>
            </a:r>
            <a:r>
              <a:rPr lang="ko-KR" altLang="en-US" sz="1200"/>
              <a:t>오버워치 느낌 </a:t>
            </a:r>
            <a:r>
              <a:rPr lang="en-US" altLang="ko-KR" sz="1200"/>
              <a:t>ui </a:t>
            </a:r>
            <a:r>
              <a:rPr lang="ko-KR" altLang="en-US" sz="1200"/>
              <a:t>인데 가성비가 좋음</a:t>
            </a:r>
          </a:p>
          <a:p>
            <a:r>
              <a:rPr lang="en-US" altLang="ko-KR" sz="1200"/>
              <a:t>https://assetstore.unity.com/packages/2d/gui/modus-ui-63008</a:t>
            </a:r>
          </a:p>
          <a:p>
            <a:endParaRPr lang="en-US" altLang="ko-KR" sz="1200"/>
          </a:p>
          <a:p>
            <a:r>
              <a:rPr lang="en-US" altLang="ko-KR" sz="1200"/>
              <a:t>8. </a:t>
            </a:r>
            <a:r>
              <a:rPr lang="ko-KR" altLang="en-US" sz="1200"/>
              <a:t>옛날 롤 느낌</a:t>
            </a:r>
            <a:r>
              <a:rPr lang="en-US" altLang="ko-KR" sz="1200"/>
              <a:t>?</a:t>
            </a:r>
          </a:p>
          <a:p>
            <a:r>
              <a:rPr lang="en-US" altLang="ko-KR" sz="1200"/>
              <a:t>https://assetstore.unity.com/packages/2d/gui/nightfall-gui-65036</a:t>
            </a:r>
          </a:p>
          <a:p>
            <a:endParaRPr lang="en-US" altLang="ko-KR" sz="1200"/>
          </a:p>
          <a:p>
            <a:r>
              <a:rPr lang="en-US" altLang="ko-KR" sz="1200"/>
              <a:t>9. </a:t>
            </a:r>
            <a:r>
              <a:rPr lang="ko-KR" altLang="en-US" sz="1200"/>
              <a:t>불타는 유아이</a:t>
            </a:r>
          </a:p>
          <a:p>
            <a:r>
              <a:rPr lang="en-US" altLang="ko-KR" sz="1200"/>
              <a:t>https</a:t>
            </a:r>
            <a:r>
              <a:rPr lang="en-US" altLang="ko-KR" sz="1200"/>
              <a:t>://</a:t>
            </a:r>
            <a:r>
              <a:rPr lang="en-US" altLang="ko-KR" sz="1200" smtClean="0"/>
              <a:t>assetstore.unity.com/packages/2d/gui/starlight-mobile-ui-47729</a:t>
            </a:r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23116800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ctrTitle"/>
          </p:nvPr>
        </p:nvSpPr>
        <p:spPr>
          <a:xfrm>
            <a:off x="0" y="0"/>
            <a:ext cx="4124325" cy="1171575"/>
          </a:xfrm>
        </p:spPr>
        <p:txBody>
          <a:bodyPr>
            <a:normAutofit/>
          </a:bodyPr>
          <a:lstStyle/>
          <a:p>
            <a:r>
              <a:rPr lang="ko-KR" altLang="en-US" smtClean="0"/>
              <a:t>캐릭터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4476750" y="889070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/>
              <a:t>1. </a:t>
            </a:r>
            <a:r>
              <a:rPr lang="ko-KR" altLang="en-US"/>
              <a:t>오래된 클래식 </a:t>
            </a:r>
            <a:r>
              <a:rPr lang="en-US" altLang="ko-KR"/>
              <a:t>2D </a:t>
            </a:r>
            <a:r>
              <a:rPr lang="ko-KR" altLang="en-US"/>
              <a:t>캐릭터 느낌</a:t>
            </a:r>
          </a:p>
          <a:p>
            <a:r>
              <a:rPr lang="en-US" altLang="ko-KR"/>
              <a:t>https://assetstore.unity.com/packages/2d/characters/2d-sd-character-pack-v-4-93509</a:t>
            </a:r>
          </a:p>
          <a:p>
            <a:endParaRPr lang="en-US" altLang="ko-KR"/>
          </a:p>
          <a:p>
            <a:r>
              <a:rPr lang="en-US" altLang="ko-KR"/>
              <a:t>2. </a:t>
            </a:r>
            <a:r>
              <a:rPr lang="ko-KR" altLang="en-US"/>
              <a:t>병맛 미국 캐릭터 느낌</a:t>
            </a:r>
          </a:p>
          <a:p>
            <a:r>
              <a:rPr lang="en-US" altLang="ko-KR"/>
              <a:t>https://assetstore.unity.com/packages/2d/characters/daily-life-pack-for-character-creator-2d-161946</a:t>
            </a:r>
          </a:p>
          <a:p>
            <a:endParaRPr lang="en-US" altLang="ko-KR"/>
          </a:p>
          <a:p>
            <a:r>
              <a:rPr lang="en-US" altLang="ko-KR"/>
              <a:t>3. </a:t>
            </a:r>
            <a:r>
              <a:rPr lang="ko-KR" altLang="en-US"/>
              <a:t>가챠 게임의 캐릭터 느낌</a:t>
            </a:r>
          </a:p>
          <a:p>
            <a:r>
              <a:rPr lang="en-US" altLang="ko-KR"/>
              <a:t>https</a:t>
            </a:r>
            <a:r>
              <a:rPr lang="en-US" altLang="ko-KR"/>
              <a:t>://</a:t>
            </a:r>
            <a:r>
              <a:rPr lang="en-US" altLang="ko-KR" smtClean="0"/>
              <a:t>assetstore.unity.com/packages/2d/characters/2d-character-pack-vol-3-20019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28912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5964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1-2. </a:t>
            </a:r>
            <a:r>
              <a:rPr lang="ko-KR" altLang="en-US" smtClean="0"/>
              <a:t>로딩</a:t>
            </a:r>
            <a:r>
              <a:rPr lang="en-US" altLang="ko-KR"/>
              <a:t> </a:t>
            </a:r>
            <a:r>
              <a:rPr lang="ko-KR" altLang="en-US" smtClean="0"/>
              <a:t>화면</a:t>
            </a: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13471" y="872195"/>
            <a:ext cx="11155680" cy="5542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71" y="872195"/>
            <a:ext cx="11155680" cy="554267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339883" y="1675333"/>
            <a:ext cx="3502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smtClean="0"/>
              <a:t>롤 게임 </a:t>
            </a:r>
            <a:endParaRPr lang="ko-KR" altLang="en-US" sz="7200"/>
          </a:p>
        </p:txBody>
      </p:sp>
      <p:sp>
        <p:nvSpPr>
          <p:cNvPr id="16" name="TextBox 15"/>
          <p:cNvSpPr txBox="1"/>
          <p:nvPr/>
        </p:nvSpPr>
        <p:spPr>
          <a:xfrm>
            <a:off x="609389" y="957484"/>
            <a:ext cx="1090246" cy="325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/>
              <a:t>Funny Life</a:t>
            </a:r>
            <a:endParaRPr lang="ko-KR" altLang="en-US" sz="1500"/>
          </a:p>
        </p:txBody>
      </p:sp>
      <p:sp>
        <p:nvSpPr>
          <p:cNvPr id="17" name="TextBox 16"/>
          <p:cNvSpPr txBox="1"/>
          <p:nvPr/>
        </p:nvSpPr>
        <p:spPr>
          <a:xfrm>
            <a:off x="4156364" y="5261315"/>
            <a:ext cx="43123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smtClean="0"/>
              <a:t>정보를 불러오는 중입니다</a:t>
            </a:r>
            <a:r>
              <a:rPr lang="en-US" altLang="ko-KR" sz="2500" smtClean="0"/>
              <a:t>…</a:t>
            </a:r>
            <a:endParaRPr lang="ko-KR" altLang="en-US" sz="2500"/>
          </a:p>
        </p:txBody>
      </p:sp>
      <p:sp>
        <p:nvSpPr>
          <p:cNvPr id="20" name="TextBox 19"/>
          <p:cNvSpPr txBox="1"/>
          <p:nvPr/>
        </p:nvSpPr>
        <p:spPr>
          <a:xfrm>
            <a:off x="10390908" y="5950140"/>
            <a:ext cx="141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ver. 1.0.0</a:t>
            </a:r>
            <a:endParaRPr lang="ko-KR" altLang="en-US" b="1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H="1">
            <a:off x="8004518" y="4670472"/>
            <a:ext cx="464233" cy="590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7842738" y="4262513"/>
            <a:ext cx="1533379" cy="393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. -&gt; .. -&gt; …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162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ctrTitle"/>
          </p:nvPr>
        </p:nvSpPr>
        <p:spPr>
          <a:xfrm>
            <a:off x="0" y="0"/>
            <a:ext cx="4648200" cy="1171575"/>
          </a:xfrm>
        </p:spPr>
        <p:txBody>
          <a:bodyPr>
            <a:normAutofit fontScale="90000"/>
          </a:bodyPr>
          <a:lstStyle/>
          <a:p>
            <a:r>
              <a:rPr lang="ko-KR" altLang="en-US" smtClean="0"/>
              <a:t>이미지 데이터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4648200" y="124777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/>
              <a:t>https://developer.riotgames.com/docs/lol</a:t>
            </a:r>
          </a:p>
          <a:p>
            <a:r>
              <a:rPr lang="en-US" altLang="ko-KR"/>
              <a:t>=&gt; </a:t>
            </a:r>
            <a:r>
              <a:rPr lang="ko-KR" altLang="en-US"/>
              <a:t>여기 </a:t>
            </a:r>
            <a:r>
              <a:rPr lang="en-US" altLang="ko-KR"/>
              <a:t>ZIP </a:t>
            </a:r>
            <a:r>
              <a:rPr lang="ko-KR" altLang="en-US"/>
              <a:t>파일 안에 다 들어있긴 함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https://shyunku.tistory.com/56</a:t>
            </a:r>
          </a:p>
        </p:txBody>
      </p:sp>
    </p:spTree>
    <p:extLst>
      <p:ext uri="{BB962C8B-B14F-4D97-AF65-F5344CB8AC3E}">
        <p14:creationId xmlns:p14="http://schemas.microsoft.com/office/powerpoint/2010/main" val="1880022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ctrTitle"/>
          </p:nvPr>
        </p:nvSpPr>
        <p:spPr>
          <a:xfrm>
            <a:off x="0" y="0"/>
            <a:ext cx="3324225" cy="1171575"/>
          </a:xfrm>
        </p:spPr>
        <p:txBody>
          <a:bodyPr>
            <a:normAutofit/>
          </a:bodyPr>
          <a:lstStyle/>
          <a:p>
            <a:r>
              <a:rPr lang="en-US" altLang="ko-KR" smtClean="0"/>
              <a:t>BGM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4476750" y="889070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/>
              <a:t>1. </a:t>
            </a:r>
            <a:r>
              <a:rPr lang="ko-KR" altLang="en-US"/>
              <a:t>롤 밴픽 브금 </a:t>
            </a:r>
          </a:p>
          <a:p>
            <a:r>
              <a:rPr lang="en-US" altLang="ko-KR"/>
              <a:t>2019 : https://www.youtube.com/watch?time_continue=8&amp;v=uBcZnywYNRw&amp;feature=emb_logo</a:t>
            </a:r>
          </a:p>
          <a:p>
            <a:r>
              <a:rPr lang="en-US" altLang="ko-KR"/>
              <a:t>2017~2018 : https://www.youtube.com/watch?v=K2tTLjd50a4</a:t>
            </a:r>
          </a:p>
          <a:p>
            <a:endParaRPr lang="en-US" altLang="ko-KR"/>
          </a:p>
          <a:p>
            <a:r>
              <a:rPr lang="en-US" altLang="ko-KR"/>
              <a:t>2. </a:t>
            </a:r>
            <a:r>
              <a:rPr lang="ko-KR" altLang="en-US"/>
              <a:t>롤 플레이어 소개 브금</a:t>
            </a:r>
          </a:p>
          <a:p>
            <a:r>
              <a:rPr lang="en-US" altLang="ko-KR"/>
              <a:t>https://www.youtube.com/watch?time_continue=8&amp;v=uBcZnywYNRw&amp;feature=emb_logo</a:t>
            </a:r>
          </a:p>
          <a:p>
            <a:endParaRPr lang="en-US" altLang="ko-KR"/>
          </a:p>
          <a:p>
            <a:r>
              <a:rPr lang="en-US" altLang="ko-KR"/>
              <a:t>3. </a:t>
            </a:r>
            <a:r>
              <a:rPr lang="ko-KR" altLang="en-US"/>
              <a:t>롤 오프닝 브금</a:t>
            </a:r>
          </a:p>
          <a:p>
            <a:r>
              <a:rPr lang="en-US" altLang="ko-KR"/>
              <a:t>https://www.youtube.com/watch?v=Q_ScMi6sEsQ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48100" y="6048375"/>
            <a:ext cx="448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저작권때매 아마 못 쓸듯</a:t>
            </a:r>
            <a:r>
              <a:rPr lang="en-US" altLang="ko-KR" smtClean="0">
                <a:solidFill>
                  <a:srgbClr val="FF0000"/>
                </a:solidFill>
              </a:rPr>
              <a:t>..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558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0"/>
            <a:ext cx="3183775" cy="1064029"/>
          </a:xfrm>
        </p:spPr>
        <p:txBody>
          <a:bodyPr>
            <a:normAutofit/>
          </a:bodyPr>
          <a:lstStyle/>
          <a:p>
            <a:r>
              <a:rPr lang="ko-KR" altLang="en-US" sz="5000" smtClean="0"/>
              <a:t>목차</a:t>
            </a:r>
            <a:endParaRPr lang="ko-KR" altLang="en-US" sz="5000" dirty="0"/>
          </a:p>
        </p:txBody>
      </p:sp>
      <p:sp>
        <p:nvSpPr>
          <p:cNvPr id="3" name="TextBox 2"/>
          <p:cNvSpPr txBox="1"/>
          <p:nvPr/>
        </p:nvSpPr>
        <p:spPr>
          <a:xfrm>
            <a:off x="764771" y="1305098"/>
            <a:ext cx="355784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mtClean="0">
                <a:solidFill>
                  <a:schemeClr val="bg1">
                    <a:lumMod val="75000"/>
                  </a:schemeClr>
                </a:solidFill>
              </a:rPr>
              <a:t>시작화면</a:t>
            </a:r>
            <a:endParaRPr lang="en-US" altLang="ko-KR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 smtClean="0"/>
              <a:t>튜토리얼</a:t>
            </a:r>
            <a:endParaRPr lang="en-US" altLang="ko-KR" b="1" smtClean="0"/>
          </a:p>
          <a:p>
            <a:pPr marL="342900" indent="-342900">
              <a:buAutoNum type="arabicPeriod"/>
            </a:pPr>
            <a:r>
              <a:rPr lang="ko-KR" altLang="en-US" smtClean="0">
                <a:solidFill>
                  <a:schemeClr val="bg1">
                    <a:lumMod val="75000"/>
                  </a:schemeClr>
                </a:solidFill>
              </a:rPr>
              <a:t>홈화면</a:t>
            </a:r>
            <a:endParaRPr lang="en-US" altLang="ko-KR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mtClean="0">
                <a:solidFill>
                  <a:schemeClr val="bg1">
                    <a:lumMod val="75000"/>
                  </a:schemeClr>
                </a:solidFill>
              </a:rPr>
              <a:t>선수 화면</a:t>
            </a:r>
            <a:endParaRPr lang="en-US" altLang="ko-KR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mtClean="0">
                <a:solidFill>
                  <a:schemeClr val="bg1">
                    <a:lumMod val="75000"/>
                  </a:schemeClr>
                </a:solidFill>
              </a:rPr>
              <a:t>팀 화면</a:t>
            </a:r>
            <a:endParaRPr lang="en-US" altLang="ko-KR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mtClean="0">
                <a:solidFill>
                  <a:schemeClr val="bg1">
                    <a:lumMod val="75000"/>
                  </a:schemeClr>
                </a:solidFill>
              </a:rPr>
              <a:t>리그 화면</a:t>
            </a:r>
            <a:endParaRPr lang="en-US" altLang="ko-KR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mtClean="0">
                <a:solidFill>
                  <a:schemeClr val="bg1">
                    <a:lumMod val="75000"/>
                  </a:schemeClr>
                </a:solidFill>
              </a:rPr>
              <a:t>게임 화면</a:t>
            </a:r>
            <a:endParaRPr lang="en-US" altLang="ko-KR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mtClean="0">
                <a:solidFill>
                  <a:schemeClr val="bg1">
                    <a:lumMod val="75000"/>
                  </a:schemeClr>
                </a:solidFill>
              </a:rPr>
              <a:t>챔피언 화면</a:t>
            </a:r>
            <a:endParaRPr lang="en-US" altLang="ko-KR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mtClean="0">
                <a:solidFill>
                  <a:schemeClr val="bg1">
                    <a:lumMod val="75000"/>
                  </a:schemeClr>
                </a:solidFill>
              </a:rPr>
              <a:t>미션</a:t>
            </a:r>
            <a:endParaRPr lang="en-US" altLang="ko-KR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mtClean="0">
                <a:solidFill>
                  <a:schemeClr val="bg1">
                    <a:lumMod val="75000"/>
                  </a:schemeClr>
                </a:solidFill>
              </a:rPr>
              <a:t> 뽑기</a:t>
            </a:r>
            <a:endParaRPr lang="en-US" altLang="ko-KR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mtClean="0">
                <a:solidFill>
                  <a:schemeClr val="bg1">
                    <a:lumMod val="75000"/>
                  </a:schemeClr>
                </a:solidFill>
              </a:rPr>
              <a:t> 설정</a:t>
            </a:r>
            <a:endParaRPr lang="en-US" altLang="ko-KR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mtClean="0">
                <a:solidFill>
                  <a:schemeClr val="bg1">
                    <a:lumMod val="75000"/>
                  </a:schemeClr>
                </a:solidFill>
              </a:rPr>
              <a:t>이벤트</a:t>
            </a:r>
            <a:endParaRPr lang="en-US" altLang="ko-KR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US" altLang="ko-KR" b="1" smtClean="0"/>
          </a:p>
          <a:p>
            <a:pPr marL="342900" indent="-342900">
              <a:buAutoNum type="arabicPeriod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146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113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2-1</a:t>
            </a:r>
            <a:r>
              <a:rPr lang="en-US" altLang="ko-KR" smtClean="0"/>
              <a:t>. </a:t>
            </a:r>
            <a:r>
              <a:rPr lang="ko-KR" altLang="en-US" smtClean="0"/>
              <a:t>튜토리얼 </a:t>
            </a:r>
            <a:r>
              <a:rPr lang="en-US" altLang="ko-KR" smtClean="0"/>
              <a:t>(</a:t>
            </a:r>
            <a:r>
              <a:rPr lang="ko-KR" altLang="en-US" smtClean="0"/>
              <a:t>스토리</a:t>
            </a:r>
            <a:r>
              <a:rPr lang="en-US" altLang="ko-KR" smtClean="0"/>
              <a:t>, </a:t>
            </a:r>
            <a:r>
              <a:rPr lang="ko-KR" altLang="en-US" smtClean="0"/>
              <a:t>처음에 조금씩만 다르게</a:t>
            </a:r>
            <a:r>
              <a:rPr lang="en-US" altLang="ko-KR" smtClean="0"/>
              <a:t>, </a:t>
            </a:r>
            <a:r>
              <a:rPr lang="ko-KR" altLang="en-US" smtClean="0"/>
              <a:t>팀이름</a:t>
            </a:r>
            <a:r>
              <a:rPr lang="en-US" altLang="ko-KR" smtClean="0"/>
              <a:t>)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13471" y="872195"/>
            <a:ext cx="11155680" cy="5542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567054" y="98474"/>
            <a:ext cx="5353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smtClean="0"/>
              <a:t>기본적인 스토리가 진행 됨</a:t>
            </a:r>
            <a:r>
              <a:rPr lang="en-US" altLang="ko-KR" sz="1200" smtClean="0"/>
              <a:t>.</a:t>
            </a:r>
            <a:r>
              <a:rPr lang="ko-KR" altLang="en-US" sz="1200" smtClean="0"/>
              <a:t> </a:t>
            </a:r>
            <a:r>
              <a:rPr lang="en-US" altLang="ko-KR" sz="1200" smtClean="0"/>
              <a:t>(</a:t>
            </a:r>
            <a:r>
              <a:rPr lang="ko-KR" altLang="en-US" sz="1200" smtClean="0"/>
              <a:t>간단히</a:t>
            </a:r>
            <a:r>
              <a:rPr lang="en-US" altLang="ko-KR" sz="1200" smtClean="0"/>
              <a:t>)</a:t>
            </a:r>
          </a:p>
          <a:p>
            <a:pPr marL="228600" indent="-228600">
              <a:buAutoNum type="arabicPeriod"/>
            </a:pPr>
            <a:r>
              <a:rPr lang="ko-KR" altLang="en-US" sz="1200" smtClean="0"/>
              <a:t>튜토리얼은 그냥 설명</a:t>
            </a:r>
            <a:r>
              <a:rPr lang="en-US" altLang="ko-KR" sz="1200" smtClean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200" smtClean="0"/>
              <a:t>마지막에 팀 이름을 정할 수 있음</a:t>
            </a:r>
            <a:r>
              <a:rPr lang="en-US" altLang="ko-KR" sz="1200" smtClean="0"/>
              <a:t>.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024178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113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2-2</a:t>
            </a:r>
            <a:r>
              <a:rPr lang="en-US" altLang="ko-KR" smtClean="0"/>
              <a:t>. </a:t>
            </a:r>
            <a:r>
              <a:rPr lang="ko-KR" altLang="en-US" smtClean="0"/>
              <a:t>팀이름 설정</a:t>
            </a:r>
            <a:endParaRPr lang="en-US" altLang="ko-KR" smtClean="0"/>
          </a:p>
        </p:txBody>
      </p:sp>
      <p:sp>
        <p:nvSpPr>
          <p:cNvPr id="3" name="직사각형 2"/>
          <p:cNvSpPr/>
          <p:nvPr/>
        </p:nvSpPr>
        <p:spPr>
          <a:xfrm>
            <a:off x="513471" y="872195"/>
            <a:ext cx="11155680" cy="5542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567054" y="98474"/>
            <a:ext cx="5353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smtClean="0"/>
              <a:t>기본적인 스토리가 진행 됨</a:t>
            </a:r>
            <a:r>
              <a:rPr lang="en-US" altLang="ko-KR" sz="1200" smtClean="0"/>
              <a:t>.</a:t>
            </a:r>
            <a:r>
              <a:rPr lang="ko-KR" altLang="en-US" sz="1200" smtClean="0"/>
              <a:t> </a:t>
            </a:r>
            <a:r>
              <a:rPr lang="en-US" altLang="ko-KR" sz="1200" smtClean="0"/>
              <a:t>(</a:t>
            </a:r>
            <a:r>
              <a:rPr lang="ko-KR" altLang="en-US" sz="1200" smtClean="0"/>
              <a:t>간단히</a:t>
            </a:r>
            <a:r>
              <a:rPr lang="en-US" altLang="ko-KR" sz="1200" smtClean="0"/>
              <a:t>)</a:t>
            </a:r>
          </a:p>
          <a:p>
            <a:pPr marL="228600" indent="-228600">
              <a:buAutoNum type="arabicPeriod"/>
            </a:pPr>
            <a:r>
              <a:rPr lang="ko-KR" altLang="en-US" sz="1200" smtClean="0"/>
              <a:t>튜토리얼은 그냥 설명</a:t>
            </a:r>
            <a:r>
              <a:rPr lang="en-US" altLang="ko-KR" sz="1200" smtClean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200" smtClean="0"/>
              <a:t>마지막에 팀 이름을 정할 수 있음</a:t>
            </a:r>
            <a:r>
              <a:rPr lang="en-US" altLang="ko-KR" sz="1200" smtClean="0"/>
              <a:t>.</a:t>
            </a:r>
            <a:endParaRPr lang="ko-KR" altLang="en-US" sz="1200"/>
          </a:p>
        </p:txBody>
      </p:sp>
      <p:sp>
        <p:nvSpPr>
          <p:cNvPr id="2" name="직사각형 1"/>
          <p:cNvSpPr/>
          <p:nvPr/>
        </p:nvSpPr>
        <p:spPr>
          <a:xfrm>
            <a:off x="3162300" y="4495799"/>
            <a:ext cx="5886450" cy="15716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팀 이름을 설정해주세요</a:t>
            </a:r>
            <a:r>
              <a:rPr lang="en-US" altLang="ko-KR" smtClean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>
              <a:solidFill>
                <a:schemeClr val="tx1"/>
              </a:solidFill>
            </a:endParaRPr>
          </a:p>
          <a:p>
            <a:pPr algn="ctr"/>
            <a:endParaRPr lang="en-US" altLang="ko-KR" smtClean="0">
              <a:solidFill>
                <a:schemeClr val="tx1"/>
              </a:solidFill>
            </a:endParaRPr>
          </a:p>
          <a:p>
            <a:pPr algn="ctr"/>
            <a:r>
              <a:rPr lang="en-US" altLang="ko-KR" sz="900" smtClean="0">
                <a:solidFill>
                  <a:schemeClr val="tx1"/>
                </a:solidFill>
              </a:rPr>
              <a:t>10</a:t>
            </a:r>
            <a:r>
              <a:rPr lang="ko-KR" altLang="en-US" sz="900" smtClean="0">
                <a:solidFill>
                  <a:schemeClr val="tx1"/>
                </a:solidFill>
              </a:rPr>
              <a:t>글자 이내로 입력할 수 있습니다</a:t>
            </a:r>
            <a:r>
              <a:rPr lang="en-US" altLang="ko-KR" sz="900" smtClean="0">
                <a:solidFill>
                  <a:schemeClr val="tx1"/>
                </a:solidFill>
              </a:rPr>
              <a:t>. </a:t>
            </a:r>
            <a:r>
              <a:rPr lang="ko-KR" altLang="en-US" sz="900" smtClean="0">
                <a:solidFill>
                  <a:schemeClr val="tx1"/>
                </a:solidFill>
              </a:rPr>
              <a:t>특수문자 입력은 불가능 합니다</a:t>
            </a:r>
            <a:r>
              <a:rPr lang="en-US" altLang="ko-KR" sz="900" smtClean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900">
              <a:solidFill>
                <a:schemeClr val="tx1"/>
              </a:solidFill>
            </a:endParaRPr>
          </a:p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366904" y="5676477"/>
            <a:ext cx="1200150" cy="3333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확인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871913" y="4969880"/>
            <a:ext cx="4433888" cy="4688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1">
                    <a:lumMod val="85000"/>
                  </a:schemeClr>
                </a:solidFill>
              </a:rPr>
              <a:t>팀 이름을 입력해 주세요</a:t>
            </a:r>
            <a:r>
              <a:rPr lang="en-US" altLang="ko-KR" smtClean="0">
                <a:solidFill>
                  <a:schemeClr val="bg1">
                    <a:lumMod val="85000"/>
                  </a:schemeClr>
                </a:solidFill>
              </a:rPr>
              <a:t>.</a:t>
            </a:r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000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0"/>
            <a:ext cx="3183775" cy="1064029"/>
          </a:xfrm>
        </p:spPr>
        <p:txBody>
          <a:bodyPr>
            <a:normAutofit/>
          </a:bodyPr>
          <a:lstStyle/>
          <a:p>
            <a:r>
              <a:rPr lang="ko-KR" altLang="en-US" sz="5000" smtClean="0"/>
              <a:t>목차</a:t>
            </a:r>
            <a:endParaRPr lang="ko-KR" altLang="en-US" sz="5000" dirty="0"/>
          </a:p>
        </p:txBody>
      </p:sp>
      <p:sp>
        <p:nvSpPr>
          <p:cNvPr id="3" name="TextBox 2"/>
          <p:cNvSpPr txBox="1"/>
          <p:nvPr/>
        </p:nvSpPr>
        <p:spPr>
          <a:xfrm>
            <a:off x="764771" y="1305098"/>
            <a:ext cx="35578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시작화면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튜토리얼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/>
              <a:t>홈화면</a:t>
            </a:r>
            <a:endParaRPr lang="en-US" altLang="ko-KR" b="1"/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선수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팀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리그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게임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챔피언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미션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 뽑기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 설정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이벤트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793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113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3</a:t>
            </a:r>
            <a:r>
              <a:rPr lang="en-US" altLang="ko-KR" smtClean="0"/>
              <a:t>-1. </a:t>
            </a:r>
            <a:r>
              <a:rPr lang="ko-KR" altLang="en-US" smtClean="0"/>
              <a:t>홈 화면</a:t>
            </a:r>
            <a:r>
              <a:rPr lang="en-US" altLang="ko-KR" smtClean="0"/>
              <a:t>(</a:t>
            </a:r>
            <a:r>
              <a:rPr lang="ko-KR" altLang="en-US"/>
              <a:t>전체적인 </a:t>
            </a:r>
            <a:r>
              <a:rPr lang="ko-KR" altLang="en-US" smtClean="0"/>
              <a:t>현황</a:t>
            </a:r>
            <a:r>
              <a:rPr lang="en-US" altLang="ko-KR" smtClean="0"/>
              <a:t>/</a:t>
            </a:r>
            <a:r>
              <a:rPr lang="ko-KR" altLang="en-US"/>
              <a:t>랜덤 챔피언 </a:t>
            </a:r>
            <a:r>
              <a:rPr lang="ko-KR" altLang="en-US" smtClean="0"/>
              <a:t>배너</a:t>
            </a:r>
            <a:r>
              <a:rPr lang="en-US" altLang="ko-KR" smtClean="0"/>
              <a:t>/</a:t>
            </a:r>
            <a:r>
              <a:rPr lang="ko-KR" altLang="en-US" smtClean="0"/>
              <a:t>날짜 시간 흐름</a:t>
            </a:r>
            <a:r>
              <a:rPr lang="en-US" altLang="ko-KR" smtClean="0"/>
              <a:t>)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13471" y="872195"/>
            <a:ext cx="11155680" cy="5542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673331" y="1581574"/>
            <a:ext cx="110124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794976" y="1055716"/>
            <a:ext cx="5403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5</a:t>
            </a:r>
            <a:r>
              <a:rPr lang="ko-KR" altLang="en-US" smtClean="0"/>
              <a:t>충 일체</a:t>
            </a:r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0930338" y="1030777"/>
            <a:ext cx="597238" cy="3075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설정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0214926" y="1030776"/>
            <a:ext cx="597238" cy="3075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편지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636924" y="1041956"/>
            <a:ext cx="1062430" cy="2963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tx1"/>
                </a:solidFill>
              </a:rPr>
              <a:t>4021</a:t>
            </a:r>
            <a:endParaRPr lang="ko-KR" altLang="en-US" sz="1200">
              <a:solidFill>
                <a:schemeClr val="tx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424" y="1041955"/>
            <a:ext cx="286262" cy="28800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567054" y="98474"/>
            <a:ext cx="5353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smtClean="0"/>
              <a:t>저거 팀에 아이콘 누르면 아이콘 설정 가능</a:t>
            </a:r>
            <a:r>
              <a:rPr lang="en-US" altLang="ko-KR" sz="1200" smtClean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200" smtClean="0"/>
              <a:t>돈 옆에 </a:t>
            </a:r>
            <a:r>
              <a:rPr lang="en-US" altLang="ko-KR" sz="1200" smtClean="0"/>
              <a:t>+</a:t>
            </a:r>
            <a:r>
              <a:rPr lang="ko-KR" altLang="en-US" sz="1200" smtClean="0"/>
              <a:t>를 누르면 광고를 볼 수 있는 그게 생김</a:t>
            </a:r>
            <a:r>
              <a:rPr lang="en-US" altLang="ko-KR" sz="1200" smtClean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200" smtClean="0"/>
              <a:t>홈 화면은 계속 랜덤으로 바뀜</a:t>
            </a:r>
            <a:r>
              <a:rPr lang="en-US" altLang="ko-KR" sz="1200" smtClean="0"/>
              <a:t>.</a:t>
            </a:r>
            <a:endParaRPr lang="ko-KR" altLang="en-US" sz="1200"/>
          </a:p>
        </p:txBody>
      </p:sp>
      <p:sp>
        <p:nvSpPr>
          <p:cNvPr id="45" name="직사각형 44"/>
          <p:cNvSpPr/>
          <p:nvPr/>
        </p:nvSpPr>
        <p:spPr>
          <a:xfrm>
            <a:off x="9724674" y="1040903"/>
            <a:ext cx="352565" cy="2974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7" name="십자형 46"/>
          <p:cNvSpPr/>
          <p:nvPr/>
        </p:nvSpPr>
        <p:spPr>
          <a:xfrm>
            <a:off x="9780857" y="1076539"/>
            <a:ext cx="230839" cy="232715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520571" y="1591099"/>
            <a:ext cx="11148579" cy="4822512"/>
          </a:xfrm>
          <a:prstGeom prst="rect">
            <a:avLst/>
          </a:prstGeom>
          <a:blipFill dpi="0" rotWithShape="1">
            <a:blip r:embed="rId3">
              <a:alphaModFix amt="6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5085477" y="5815094"/>
            <a:ext cx="6583674" cy="598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5085477" y="5822151"/>
            <a:ext cx="1097279" cy="598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선수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웃는 얼굴 53"/>
          <p:cNvSpPr/>
          <p:nvPr/>
        </p:nvSpPr>
        <p:spPr>
          <a:xfrm>
            <a:off x="5168603" y="6018311"/>
            <a:ext cx="174568" cy="192082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182756" y="5822152"/>
            <a:ext cx="1097279" cy="598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팀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280035" y="5815094"/>
            <a:ext cx="1097279" cy="598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리그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377314" y="5815094"/>
            <a:ext cx="1097279" cy="598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챔피언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9474593" y="5815094"/>
            <a:ext cx="1097279" cy="598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미션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0571872" y="5822152"/>
            <a:ext cx="1097279" cy="5914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뽑기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0" name="평행 사변형 59"/>
          <p:cNvSpPr/>
          <p:nvPr/>
        </p:nvSpPr>
        <p:spPr>
          <a:xfrm>
            <a:off x="1007566" y="1581574"/>
            <a:ext cx="1903615" cy="348722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530097" y="898042"/>
            <a:ext cx="1115189" cy="1120295"/>
            <a:chOff x="2567348" y="1190642"/>
            <a:chExt cx="1115189" cy="1120295"/>
          </a:xfrm>
        </p:grpSpPr>
        <p:sp>
          <p:nvSpPr>
            <p:cNvPr id="62" name="타원 61"/>
            <p:cNvSpPr/>
            <p:nvPr/>
          </p:nvSpPr>
          <p:spPr>
            <a:xfrm>
              <a:off x="2567348" y="1190642"/>
              <a:ext cx="1115189" cy="1120295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8913" y="1232206"/>
              <a:ext cx="1041657" cy="1051870"/>
            </a:xfrm>
            <a:prstGeom prst="ellipse">
              <a:avLst/>
            </a:prstGeom>
          </p:spPr>
        </p:pic>
      </p:grpSp>
      <p:sp>
        <p:nvSpPr>
          <p:cNvPr id="64" name="TextBox 63"/>
          <p:cNvSpPr txBox="1"/>
          <p:nvPr/>
        </p:nvSpPr>
        <p:spPr>
          <a:xfrm>
            <a:off x="1976633" y="1617435"/>
            <a:ext cx="861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solidFill>
                  <a:schemeClr val="accent1">
                    <a:lumMod val="75000"/>
                  </a:schemeClr>
                </a:solidFill>
                <a:latin typeface="AR CENA" panose="02000000000000000000" pitchFamily="2" charset="0"/>
              </a:rPr>
              <a:t>Diamond IV</a:t>
            </a:r>
            <a:endParaRPr lang="ko-KR" altLang="en-US" sz="1200">
              <a:solidFill>
                <a:schemeClr val="accent1">
                  <a:lumMod val="75000"/>
                </a:schemeClr>
              </a:solidFill>
              <a:latin typeface="AR CENA" panose="02000000000000000000" pitchFamily="2" charset="0"/>
            </a:endParaRP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578" y="1591537"/>
            <a:ext cx="328796" cy="32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68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776</TotalTime>
  <Words>1113</Words>
  <Application>Microsoft Office PowerPoint</Application>
  <PresentationFormat>와이드스크린</PresentationFormat>
  <Paragraphs>362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5" baseType="lpstr">
      <vt:lpstr>맑은 고딕</vt:lpstr>
      <vt:lpstr>AR CENA</vt:lpstr>
      <vt:lpstr>Arial</vt:lpstr>
      <vt:lpstr>Office 테마</vt:lpstr>
      <vt:lpstr>가제: LOL Manager UI 프로토타입</vt:lpstr>
      <vt:lpstr>목차</vt:lpstr>
      <vt:lpstr>PowerPoint 프레젠테이션</vt:lpstr>
      <vt:lpstr>PowerPoint 프레젠테이션</vt:lpstr>
      <vt:lpstr>목차</vt:lpstr>
      <vt:lpstr>PowerPoint 프레젠테이션</vt:lpstr>
      <vt:lpstr>PowerPoint 프레젠테이션</vt:lpstr>
      <vt:lpstr>목차</vt:lpstr>
      <vt:lpstr>PowerPoint 프레젠테이션</vt:lpstr>
      <vt:lpstr>목차</vt:lpstr>
      <vt:lpstr>PowerPoint 프레젠테이션</vt:lpstr>
      <vt:lpstr>목차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목차</vt:lpstr>
      <vt:lpstr>PowerPoint 프레젠테이션</vt:lpstr>
      <vt:lpstr>목차</vt:lpstr>
      <vt:lpstr>PowerPoint 프레젠테이션</vt:lpstr>
      <vt:lpstr>목차</vt:lpstr>
      <vt:lpstr>PowerPoint 프레젠테이션</vt:lpstr>
      <vt:lpstr>목차</vt:lpstr>
      <vt:lpstr>PowerPoint 프레젠테이션</vt:lpstr>
      <vt:lpstr>목차</vt:lpstr>
      <vt:lpstr>PowerPoint 프레젠테이션</vt:lpstr>
      <vt:lpstr>기타 리소스</vt:lpstr>
      <vt:lpstr>LOL GUI</vt:lpstr>
      <vt:lpstr>에셋 스토어</vt:lpstr>
      <vt:lpstr>캐릭터</vt:lpstr>
      <vt:lpstr>이미지 데이터</vt:lpstr>
      <vt:lpstr>BGM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가제: LOL Manager</dc:title>
  <dc:creator>Shin</dc:creator>
  <cp:lastModifiedBy>KIM LAK WON</cp:lastModifiedBy>
  <cp:revision>111</cp:revision>
  <dcterms:created xsi:type="dcterms:W3CDTF">2020-09-18T14:01:49Z</dcterms:created>
  <dcterms:modified xsi:type="dcterms:W3CDTF">2020-09-26T19:39:26Z</dcterms:modified>
</cp:coreProperties>
</file>